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7"/>
  </p:notesMasterIdLst>
  <p:sldIdLst>
    <p:sldId id="256" r:id="rId2"/>
    <p:sldId id="272" r:id="rId3"/>
    <p:sldId id="266" r:id="rId4"/>
    <p:sldId id="268" r:id="rId5"/>
    <p:sldId id="261" r:id="rId6"/>
    <p:sldId id="262" r:id="rId7"/>
    <p:sldId id="263" r:id="rId8"/>
    <p:sldId id="264" r:id="rId9"/>
    <p:sldId id="260" r:id="rId10"/>
    <p:sldId id="258" r:id="rId11"/>
    <p:sldId id="265" r:id="rId12"/>
    <p:sldId id="267" r:id="rId13"/>
    <p:sldId id="269" r:id="rId14"/>
    <p:sldId id="270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7C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773" autoAdjust="0"/>
  </p:normalViewPr>
  <p:slideViewPr>
    <p:cSldViewPr snapToGrid="0">
      <p:cViewPr varScale="1">
        <p:scale>
          <a:sx n="70" d="100"/>
          <a:sy n="70" d="100"/>
        </p:scale>
        <p:origin x="113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45316-C5F0-4EE1-A5B1-B1F6577E8229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A5473-7935-4819-BC63-1C04BACC5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485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A5473-7935-4819-BC63-1C04BACC548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326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A5473-7935-4819-BC63-1C04BACC548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921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0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273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0313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617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0175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869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26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34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44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55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7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348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64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8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34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64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208D6-D5E8-45A8-BC57-852D8BCF418C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0849BE-7D85-4CC0-BDF9-1054B129F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79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73105-9D46-8F0D-C05C-5F5D407382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Book Antiqua" panose="02040602050305030304" pitchFamily="18" charset="0"/>
              </a:rPr>
              <a:t>Арфы волшебные звуки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D4D50CC-2371-1EAD-7F7D-5749594FB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8486019" cy="26003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C000"/>
                </a:solidFill>
              </a:rPr>
              <a:t>АНО «Мир детства»</a:t>
            </a:r>
          </a:p>
          <a:p>
            <a:pPr algn="ctr"/>
            <a:r>
              <a:rPr lang="ru-RU" sz="2800" b="1" dirty="0">
                <a:solidFill>
                  <a:srgbClr val="FFC000"/>
                </a:solidFill>
              </a:rPr>
              <a:t>Детский сад «Солнышко»</a:t>
            </a:r>
          </a:p>
        </p:txBody>
      </p:sp>
    </p:spTree>
    <p:extLst>
      <p:ext uri="{BB962C8B-B14F-4D97-AF65-F5344CB8AC3E}">
        <p14:creationId xmlns:p14="http://schemas.microsoft.com/office/powerpoint/2010/main" val="304753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36C4A-8F70-02EC-9DBD-CC28D76E9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A6A63F-1F99-3ED8-6640-A77FAA391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01" y="977576"/>
            <a:ext cx="3052832" cy="4902848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38B056F0-05FE-17BF-C28C-8C2DD32E018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98720" y="609600"/>
            <a:ext cx="4480560" cy="54324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3600" dirty="0"/>
              <a:t> 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А.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Ортис«Серая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хабанера»</a:t>
            </a:r>
          </a:p>
          <a:p>
            <a:pPr marL="0" indent="0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800" b="1" dirty="0">
                <a:solidFill>
                  <a:srgbClr val="047C49"/>
                </a:solidFill>
              </a:rPr>
              <a:t>Исполняет София </a:t>
            </a:r>
            <a:r>
              <a:rPr lang="ru-RU" sz="2800" b="1" dirty="0" err="1">
                <a:solidFill>
                  <a:srgbClr val="047C49"/>
                </a:solidFill>
              </a:rPr>
              <a:t>Долгошеина</a:t>
            </a:r>
            <a:endParaRPr lang="ru-RU" sz="2800" b="1" dirty="0">
              <a:solidFill>
                <a:srgbClr val="047C49"/>
              </a:solidFill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Класс преподавателя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47C49"/>
                </a:solidFill>
              </a:rPr>
              <a:t>Каревой Юлии Викторовны </a:t>
            </a:r>
          </a:p>
        </p:txBody>
      </p:sp>
    </p:spTree>
    <p:extLst>
      <p:ext uri="{BB962C8B-B14F-4D97-AF65-F5344CB8AC3E}">
        <p14:creationId xmlns:p14="http://schemas.microsoft.com/office/powerpoint/2010/main" val="528105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E2831B-BCC5-9370-EC0F-0259F39C7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21" y="919479"/>
            <a:ext cx="8922740" cy="501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77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1E0F33-DB34-1067-38CF-0957AADA3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11" y="690880"/>
            <a:ext cx="9145129" cy="56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88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B4819-ED79-0FF7-16FD-0A9B2DDAD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91" y="228600"/>
            <a:ext cx="8596668" cy="1320800"/>
          </a:xfrm>
        </p:spPr>
        <p:txBody>
          <a:bodyPr/>
          <a:lstStyle/>
          <a:p>
            <a:pPr algn="ctr"/>
            <a:r>
              <a:rPr lang="ru-RU" b="1" dirty="0" err="1"/>
              <a:t>А.Лядов</a:t>
            </a:r>
            <a:r>
              <a:rPr lang="ru-RU" b="1" dirty="0"/>
              <a:t> «Музыкальная шкатулка»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00047F8-3B6E-EE80-EC94-25596FC183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086" y="914400"/>
            <a:ext cx="6190730" cy="5627938"/>
          </a:xfrm>
        </p:spPr>
      </p:pic>
    </p:spTree>
    <p:extLst>
      <p:ext uri="{BB962C8B-B14F-4D97-AF65-F5344CB8AC3E}">
        <p14:creationId xmlns:p14="http://schemas.microsoft.com/office/powerpoint/2010/main" val="1141696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967B2-3B78-9246-7199-BA7D2DB16D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5287" y="977577"/>
            <a:ext cx="4865914" cy="426933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b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Е.Ботяров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«Рондо»</a:t>
            </a:r>
            <a:b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600" b="1" dirty="0">
                <a:solidFill>
                  <a:srgbClr val="047C49"/>
                </a:solidFill>
              </a:rPr>
              <a:t>Исполняет София </a:t>
            </a:r>
            <a:r>
              <a:rPr lang="ru-RU" sz="3600" b="1" dirty="0" err="1">
                <a:solidFill>
                  <a:srgbClr val="047C49"/>
                </a:solidFill>
              </a:rPr>
              <a:t>Долгошеина</a:t>
            </a:r>
            <a:br>
              <a:rPr lang="ru-RU" sz="3600" b="1" dirty="0">
                <a:solidFill>
                  <a:srgbClr val="047C49"/>
                </a:solidFill>
              </a:rPr>
            </a:b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Класс преподавателя</a:t>
            </a:r>
            <a:b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b="1" dirty="0">
                <a:solidFill>
                  <a:srgbClr val="047C49"/>
                </a:solidFill>
              </a:rPr>
              <a:t>Каревой Юлии Викторовны </a:t>
            </a:r>
            <a:br>
              <a:rPr lang="ru-RU" sz="3600" b="1" dirty="0">
                <a:solidFill>
                  <a:srgbClr val="047C49"/>
                </a:solidFill>
              </a:rPr>
            </a:br>
            <a:endParaRPr lang="ru-RU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BBCFB3-DC37-FC13-5EFF-33C23201C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01" y="977576"/>
            <a:ext cx="3052832" cy="490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08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39550-7E90-9725-F4B1-C032E0DBC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31029"/>
            <a:ext cx="8596668" cy="1110341"/>
          </a:xfrm>
        </p:spPr>
        <p:txBody>
          <a:bodyPr/>
          <a:lstStyle/>
          <a:p>
            <a:r>
              <a:rPr lang="ru-RU" sz="3600" dirty="0"/>
              <a:t>Презентация подготовлена </a:t>
            </a:r>
            <a:r>
              <a:rPr lang="ru-RU" sz="3600" dirty="0" err="1"/>
              <a:t>Т.Г.Рубан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2956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26AD8A-9549-A130-702A-9D251A18569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77" y="0"/>
            <a:ext cx="6153409" cy="6911537"/>
          </a:xfrm>
        </p:spPr>
      </p:pic>
    </p:spTree>
    <p:extLst>
      <p:ext uri="{BB962C8B-B14F-4D97-AF65-F5344CB8AC3E}">
        <p14:creationId xmlns:p14="http://schemas.microsoft.com/office/powerpoint/2010/main" val="1056452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43C955-7C46-A02E-E72A-920ED292F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26720"/>
            <a:ext cx="7857067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9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26AD8A-9549-A130-702A-9D251A18569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77" y="0"/>
            <a:ext cx="6153409" cy="6911537"/>
          </a:xfrm>
        </p:spPr>
      </p:pic>
    </p:spTree>
    <p:extLst>
      <p:ext uri="{BB962C8B-B14F-4D97-AF65-F5344CB8AC3E}">
        <p14:creationId xmlns:p14="http://schemas.microsoft.com/office/powerpoint/2010/main" val="2483957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DB9DE-BA64-F159-3436-43DB5417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79411"/>
            <a:ext cx="8598746" cy="677229"/>
          </a:xfrm>
        </p:spPr>
        <p:txBody>
          <a:bodyPr/>
          <a:lstStyle/>
          <a:p>
            <a:pPr algn="ctr"/>
            <a:r>
              <a:rPr lang="ru-RU" b="1" dirty="0"/>
              <a:t>Древняя арфа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15423D-EA52-2831-3F3B-9F2DAFD3F8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759" y="1168401"/>
            <a:ext cx="6693001" cy="5228908"/>
          </a:xfrm>
        </p:spPr>
      </p:pic>
    </p:spTree>
    <p:extLst>
      <p:ext uri="{BB962C8B-B14F-4D97-AF65-F5344CB8AC3E}">
        <p14:creationId xmlns:p14="http://schemas.microsoft.com/office/powerpoint/2010/main" val="3677986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DD931F-7634-70A9-8C1C-9AE247188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-81280"/>
            <a:ext cx="8633922" cy="159512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На больших арфах в древности играли стоя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991BBB-8576-702B-E647-0C1327705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731" y="1046212"/>
            <a:ext cx="4243629" cy="5849136"/>
          </a:xfrm>
        </p:spPr>
      </p:pic>
    </p:spTree>
    <p:extLst>
      <p:ext uri="{BB962C8B-B14F-4D97-AF65-F5344CB8AC3E}">
        <p14:creationId xmlns:p14="http://schemas.microsoft.com/office/powerpoint/2010/main" val="706019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8E3AFE-50CB-F76D-FF7D-3E646BC8B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4160"/>
            <a:ext cx="8608906" cy="1178560"/>
          </a:xfrm>
        </p:spPr>
        <p:txBody>
          <a:bodyPr/>
          <a:lstStyle/>
          <a:p>
            <a:pPr algn="ctr"/>
            <a:r>
              <a:rPr lang="ru-RU" b="1" dirty="0"/>
              <a:t>Так играют на современной арфе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44917B-0F7C-9D8A-28AF-61720C95F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708" y="1148080"/>
            <a:ext cx="5709920" cy="5709920"/>
          </a:xfrm>
        </p:spPr>
      </p:pic>
    </p:spTree>
    <p:extLst>
      <p:ext uri="{BB962C8B-B14F-4D97-AF65-F5344CB8AC3E}">
        <p14:creationId xmlns:p14="http://schemas.microsoft.com/office/powerpoint/2010/main" val="3139146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FAAF15-7BF9-A237-BA14-2391E359BE3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14" y="680720"/>
            <a:ext cx="6716641" cy="5645468"/>
          </a:xfrm>
        </p:spPr>
      </p:pic>
    </p:spTree>
    <p:extLst>
      <p:ext uri="{BB962C8B-B14F-4D97-AF65-F5344CB8AC3E}">
        <p14:creationId xmlns:p14="http://schemas.microsoft.com/office/powerpoint/2010/main" val="120647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FC0D9-CFC6-1FF5-21C2-6D2009E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30A712C3-296E-5415-A15C-1E9DC5D6C7BD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828" y="301810"/>
            <a:ext cx="4151092" cy="6254380"/>
          </a:xfrm>
        </p:spPr>
      </p:pic>
    </p:spTree>
    <p:extLst>
      <p:ext uri="{BB962C8B-B14F-4D97-AF65-F5344CB8AC3E}">
        <p14:creationId xmlns:p14="http://schemas.microsoft.com/office/powerpoint/2010/main" val="376345848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</TotalTime>
  <Words>78</Words>
  <Application>Microsoft Office PowerPoint</Application>
  <PresentationFormat>Широкоэкранный</PresentationFormat>
  <Paragraphs>17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Book Antiqua</vt:lpstr>
      <vt:lpstr>Calibri</vt:lpstr>
      <vt:lpstr>Trebuchet MS</vt:lpstr>
      <vt:lpstr>Wingdings 3</vt:lpstr>
      <vt:lpstr>Аспект</vt:lpstr>
      <vt:lpstr>Арфы волшебные звуки</vt:lpstr>
      <vt:lpstr>Презентация PowerPoint</vt:lpstr>
      <vt:lpstr>Презентация PowerPoint</vt:lpstr>
      <vt:lpstr>Презентация PowerPoint</vt:lpstr>
      <vt:lpstr>Древняя арфа</vt:lpstr>
      <vt:lpstr>На больших арфах в древности играли стоя </vt:lpstr>
      <vt:lpstr>Так играют на современной арфе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А.Лядов «Музыкальная шкатулка»</vt:lpstr>
      <vt:lpstr> Е.Ботяров «Рондо» Исполняет София Долгошеина Класс преподавателя Каревой Юлии Викторовны  </vt:lpstr>
      <vt:lpstr>Презентация подготовлена Т.Г.Рубан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Арфы волшебные звуки</dc:title>
  <dc:creator>MSI-PC</dc:creator>
  <cp:lastModifiedBy>MSI-PC</cp:lastModifiedBy>
  <cp:revision>6</cp:revision>
  <dcterms:created xsi:type="dcterms:W3CDTF">2024-02-05T09:19:08Z</dcterms:created>
  <dcterms:modified xsi:type="dcterms:W3CDTF">2024-10-01T11:02:59Z</dcterms:modified>
</cp:coreProperties>
</file>