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A8535E-F1FC-42DE-A75B-A20821ABE37A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57528E-E9A4-451F-AF3D-52F39CAAD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699" y="757903"/>
            <a:ext cx="2188800" cy="2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56176" y="260648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5962"/>
            <a:ext cx="2188800" cy="21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810" y="4066863"/>
            <a:ext cx="2178000" cy="21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18" y="4178411"/>
            <a:ext cx="2448000" cy="195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06460" y="3717032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3654" y="3717032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606" y="3669469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010" y="862082"/>
            <a:ext cx="21888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1891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9977" y="204882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3654" y="236712"/>
            <a:ext cx="280831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5" grpId="0" animBg="1"/>
      <p:bldP spid="10" grpId="1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286</TotalTime>
  <Words>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Базовая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Jenya</cp:lastModifiedBy>
  <cp:revision>9</cp:revision>
  <dcterms:created xsi:type="dcterms:W3CDTF">2020-10-25T07:42:32Z</dcterms:created>
  <dcterms:modified xsi:type="dcterms:W3CDTF">2024-06-01T18:10:29Z</dcterms:modified>
</cp:coreProperties>
</file>