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65" r:id="rId4"/>
    <p:sldId id="266" r:id="rId5"/>
    <p:sldId id="277" r:id="rId6"/>
    <p:sldId id="278" r:id="rId7"/>
    <p:sldId id="283" r:id="rId8"/>
    <p:sldId id="295" r:id="rId9"/>
    <p:sldId id="282" r:id="rId10"/>
    <p:sldId id="269" r:id="rId11"/>
    <p:sldId id="268" r:id="rId12"/>
    <p:sldId id="281" r:id="rId13"/>
    <p:sldId id="280" r:id="rId14"/>
    <p:sldId id="294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  </a:t>
            </a:r>
            <a:r>
              <a:rPr lang="ru-RU" sz="53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«Путешествие по родному краю»</a:t>
            </a:r>
            <a:r>
              <a:rPr lang="ru-RU" sz="2800" dirty="0" smtClean="0">
                <a:latin typeface="Century Gothic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Century Gothic" pitchFamily="34" charset="0"/>
                <a:cs typeface="Times New Roman" pitchFamily="18" charset="0"/>
              </a:rPr>
            </a:br>
            <a:r>
              <a:rPr lang="ru-RU" altLang="ru-RU" sz="2800" dirty="0" smtClean="0">
                <a:latin typeface="Century Gothic" pitchFamily="34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Century Gothic" pitchFamily="34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 Автор: Н.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Н. Царёва</a:t>
            </a:r>
            <a:r>
              <a:rPr lang="ru-RU" altLang="ru-RU" sz="400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ru-RU" altLang="ru-RU" sz="400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hbr.vs-group.ru/upload/iblock/b84/2020_08_22_12_35_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e01.alicdn.com/kf/HTB1bgG5SVXXXXb1XXXXq6xXFXXX8/10-x-10-cm-3D-ALUMINIUM-Coat-of-arms-of-Russia-car-sticker-metal-Russian-Ea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6215074" cy="62150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793689_105-p-fon-dlya-detskoi-prezentatsii-kartinki-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 rot="20327764">
            <a:off x="-463482" y="4141761"/>
            <a:ext cx="10134639" cy="9144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793689_105-p-fon-dlya-detskoi-prezentatsii-kartinki-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 rot="20394218">
            <a:off x="-526045" y="4132121"/>
            <a:ext cx="10706143" cy="91440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793689_105-p-fon-dlya-detskoi-prezentatsii-kartinki-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cs1.livemaster.ru/storage/f0/5a/71a23e61d951d600002b25782awz--dlya-doma-i-interera-salfetka-snezhinka-vologodskoe-kruzhevo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793689_105-p-fon-dlya-detskoi-prezentatsii-kartinki-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 rot="20639745">
            <a:off x="-352879" y="4587359"/>
            <a:ext cx="9966768" cy="914400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фоны для слайдов детский (113 фото)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cloud.pulse19.ru/uploads/2019/01/karta-rossii-s-gorod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zref.org/strategiya-socialeno-ekonomicheskogo-razvitiya-chagodoshenskog/67165_html_4e782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7166"/>
            <a:ext cx="6572296" cy="61629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st33.stpulscen.ru/images/localized/002/955/696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4" y="571480"/>
            <a:ext cx="9072626" cy="46591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793689_105-p-fon-dlya-detskoi-prezentatsii-kartinki-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0030054">
            <a:off x="-1010004" y="3713705"/>
            <a:ext cx="11691131" cy="914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793689_105-p-fon-dlya-detskoi-prezentatsii-kartinki-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rot="9381334">
            <a:off x="-686889" y="4087133"/>
            <a:ext cx="10520628" cy="914400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793689_105-p-fon-dlya-detskoi-prezentatsii-kartinki-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 rot="20645357">
            <a:off x="-508662" y="4578965"/>
            <a:ext cx="10083573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C0D2417-859B-4FFF-B538-CFF64355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83" y="440668"/>
            <a:ext cx="903843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748425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793689_105-p-fon-dlya-detskoi-prezentatsii-kartinki-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 rot="20265940">
            <a:off x="-588626" y="4186516"/>
            <a:ext cx="10277515" cy="914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20C8F7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«Путешествие по родному краю»   Автор: Н. Н. Царёва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turbo</cp:lastModifiedBy>
  <cp:revision>28</cp:revision>
  <dcterms:created xsi:type="dcterms:W3CDTF">2022-10-20T08:15:10Z</dcterms:created>
  <dcterms:modified xsi:type="dcterms:W3CDTF">2023-11-03T09:54:06Z</dcterms:modified>
</cp:coreProperties>
</file>