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9" r:id="rId3"/>
    <p:sldId id="261" r:id="rId4"/>
    <p:sldId id="263" r:id="rId5"/>
    <p:sldId id="265" r:id="rId6"/>
    <p:sldId id="294" r:id="rId7"/>
    <p:sldId id="295" r:id="rId8"/>
    <p:sldId id="266" r:id="rId9"/>
    <p:sldId id="267" r:id="rId10"/>
    <p:sldId id="291" r:id="rId11"/>
    <p:sldId id="269" r:id="rId12"/>
    <p:sldId id="270" r:id="rId13"/>
    <p:sldId id="271" r:id="rId14"/>
    <p:sldId id="272" r:id="rId15"/>
    <p:sldId id="273" r:id="rId16"/>
    <p:sldId id="274" r:id="rId17"/>
    <p:sldId id="275" r:id="rId18"/>
    <p:sldId id="276" r:id="rId19"/>
    <p:sldId id="277" r:id="rId20"/>
    <p:sldId id="278" r:id="rId21"/>
    <p:sldId id="279" r:id="rId22"/>
    <p:sldId id="280" r:id="rId23"/>
    <p:sldId id="281" r:id="rId24"/>
    <p:sldId id="282" r:id="rId25"/>
    <p:sldId id="283" r:id="rId26"/>
    <p:sldId id="286" r:id="rId27"/>
    <p:sldId id="284" r:id="rId28"/>
    <p:sldId id="287" r:id="rId29"/>
    <p:sldId id="288" r:id="rId30"/>
    <p:sldId id="289" r:id="rId31"/>
    <p:sldId id="290" r:id="rId3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86" d="100"/>
          <a:sy n="86" d="100"/>
        </p:scale>
        <p:origin x="-149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16.03.2024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16.03.2024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16.03.2024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16.03.2024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16.03.2024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16.03.2024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50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16.03.2024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7" Type="http://schemas.openxmlformats.org/officeDocument/2006/relationships/image" Target="../media/image42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7" Type="http://schemas.openxmlformats.org/officeDocument/2006/relationships/image" Target="../media/image64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jpeg"/><Relationship Id="rId5" Type="http://schemas.openxmlformats.org/officeDocument/2006/relationships/image" Target="../media/image11.jpeg"/><Relationship Id="rId4" Type="http://schemas.openxmlformats.org/officeDocument/2006/relationships/image" Target="../media/image62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8.jpeg"/><Relationship Id="rId7" Type="http://schemas.openxmlformats.org/officeDocument/2006/relationships/image" Target="../media/image12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2528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b="1" dirty="0" smtClean="0">
                <a:solidFill>
                  <a:schemeClr val="bg1"/>
                </a:solidFill>
              </a:rPr>
              <a:t>ПРЕЗЕНТАЦИЯ</a:t>
            </a:r>
            <a:r>
              <a:rPr lang="ru-RU" dirty="0" smtClean="0">
                <a:solidFill>
                  <a:schemeClr val="bg1"/>
                </a:solidFill>
              </a:rPr>
              <a:t/>
            </a:r>
            <a:br>
              <a:rPr lang="ru-RU" dirty="0" smtClean="0">
                <a:solidFill>
                  <a:schemeClr val="bg1"/>
                </a:solidFill>
              </a:rPr>
            </a:br>
            <a:r>
              <a:rPr lang="ru-RU" dirty="0" smtClean="0">
                <a:solidFill>
                  <a:schemeClr val="bg1"/>
                </a:solidFill>
              </a:rPr>
              <a:t>к занятию</a:t>
            </a:r>
            <a:br>
              <a:rPr lang="ru-RU" dirty="0" smtClean="0">
                <a:solidFill>
                  <a:schemeClr val="bg1"/>
                </a:solidFill>
              </a:rPr>
            </a:br>
            <a:r>
              <a:rPr lang="ru-RU" dirty="0" smtClean="0">
                <a:solidFill>
                  <a:schemeClr val="bg1"/>
                </a:solidFill>
              </a:rPr>
              <a:t>«Путешествие по городам России»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3" name="Рисунок 2" descr="C:\Users\Jenya\Desktop\3af33ee26f9392746e9cbba6de973e35.jpe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28794" y="2714620"/>
            <a:ext cx="5214974" cy="3429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 descr="https://papik.pro/uploads/posts/2023-02/1675946095_papik-pro-p-loshadka-risunok-gzhel-3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58" y="0"/>
            <a:ext cx="8465402" cy="5643602"/>
          </a:xfrm>
          <a:prstGeom prst="rect">
            <a:avLst/>
          </a:prstGeom>
          <a:noFill/>
        </p:spPr>
      </p:pic>
      <p:sp>
        <p:nvSpPr>
          <p:cNvPr id="44038" name="AutoShape 6" descr="https://absolut-dostavka.ru/800/600/https/cdn2.static1-sima-land.com/items/583185/0/700-nw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1500166" y="6072206"/>
            <a:ext cx="58579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accent6">
                    <a:lumMod val="50000"/>
                  </a:schemeClr>
                </a:solidFill>
              </a:rPr>
              <a:t>             </a:t>
            </a:r>
            <a:r>
              <a:rPr lang="ru-RU" dirty="0" err="1" smtClean="0">
                <a:solidFill>
                  <a:schemeClr val="accent6">
                    <a:lumMod val="50000"/>
                  </a:schemeClr>
                </a:solidFill>
              </a:rPr>
              <a:t>Синегривая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</a:rPr>
              <a:t> лошадка – до чего же хороша!</a:t>
            </a:r>
            <a:endParaRPr lang="ru-RU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s://stihi.ru/pics/2021/01/28/814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3357554" y="428604"/>
            <a:ext cx="30003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     </a:t>
            </a:r>
            <a:r>
              <a:rPr lang="ru-RU" sz="4000" dirty="0" smtClean="0">
                <a:solidFill>
                  <a:schemeClr val="bg1"/>
                </a:solidFill>
              </a:rPr>
              <a:t>Дымково</a:t>
            </a:r>
            <a:endParaRPr lang="ru-RU" sz="4000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142976" y="6215082"/>
            <a:ext cx="62865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          </a:t>
            </a:r>
            <a:r>
              <a:rPr lang="ru-RU" dirty="0" smtClean="0">
                <a:solidFill>
                  <a:schemeClr val="bg1"/>
                </a:solidFill>
              </a:rPr>
              <a:t>Вдалеке дымок струится, глину месят мастерицы…</a:t>
            </a:r>
            <a:endParaRPr lang="ru-RU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https://fgosonline.ru/wp-content/uploads/2020/10/baryshnya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00562" y="3738594"/>
            <a:ext cx="3119406" cy="3119406"/>
          </a:xfrm>
          <a:prstGeom prst="rect">
            <a:avLst/>
          </a:prstGeom>
          <a:noFill/>
        </p:spPr>
      </p:pic>
      <p:pic>
        <p:nvPicPr>
          <p:cNvPr id="22532" name="Picture 4" descr="https://klass-master.ru/wp-content/uploads/c/b/b/cbb1071a495af99fbc835b9e22f3b4e0.jpe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500826" y="785794"/>
            <a:ext cx="2643174" cy="3525332"/>
          </a:xfrm>
          <a:prstGeom prst="rect">
            <a:avLst/>
          </a:prstGeom>
          <a:noFill/>
        </p:spPr>
      </p:pic>
      <p:sp>
        <p:nvSpPr>
          <p:cNvPr id="22534" name="AutoShape 6" descr="https://cdn1.ozone.ru/multimedia/1012431982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642910" y="5715016"/>
            <a:ext cx="20376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 smtClean="0">
              <a:solidFill>
                <a:srgbClr val="FF0000"/>
              </a:solidFill>
            </a:endParaRPr>
          </a:p>
          <a:p>
            <a:r>
              <a:rPr lang="ru-RU" dirty="0" smtClean="0">
                <a:solidFill>
                  <a:schemeClr val="accent6">
                    <a:lumMod val="50000"/>
                  </a:schemeClr>
                </a:solidFill>
              </a:rPr>
              <a:t>Вот вам барыни…</a:t>
            </a:r>
            <a:endParaRPr lang="ru-RU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12" name="Picture 8" descr="https://sun9-62.userapi.com/x2re-Ix12nnKlwPD2RUm2RMQwpzuFtl6G30vKQ/ebjsP3PKg5c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28728" y="2357430"/>
            <a:ext cx="3714776" cy="3714776"/>
          </a:xfrm>
          <a:prstGeom prst="rect">
            <a:avLst/>
          </a:prstGeom>
          <a:noFill/>
        </p:spPr>
      </p:pic>
      <p:pic>
        <p:nvPicPr>
          <p:cNvPr id="13" name="Рисунок 12" descr="https://www.i-igrushki.ru/upload/iblock/932/7hdudw2hdqf8a1m6wj7x7s2zhf3ezb3r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142852"/>
            <a:ext cx="2930488" cy="30004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10" descr="https://otkrit-ka.ru/uploads/posts/2022-06/foto-i-kartinki-dymkovskoj-rospisi-30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571868" y="0"/>
            <a:ext cx="3357561" cy="335756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https://tytmaster.ru/wp-content/uploads/2019/04/Dyimkovskaya-igrushka-3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00760" y="3429000"/>
            <a:ext cx="2495420" cy="3429000"/>
          </a:xfrm>
          <a:prstGeom prst="rect">
            <a:avLst/>
          </a:prstGeom>
          <a:noFill/>
        </p:spPr>
      </p:pic>
      <p:sp>
        <p:nvSpPr>
          <p:cNvPr id="21508" name="AutoShape 4" descr="https://modof.club/uploads/posts/2021-12/1638833166_63-modof-club-p-dimkovskaya-igrushka-muzhskie-obrazi-foto-68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1512" name="Picture 8" descr="https://www.present.ru/upload/iblock/d31/d318d3d185274172e977efd93d1d1cbb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714612" y="1714488"/>
            <a:ext cx="3429024" cy="3429024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571472" y="5357826"/>
            <a:ext cx="42862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00B0F0"/>
                </a:solidFill>
              </a:rPr>
              <a:t>    </a:t>
            </a:r>
          </a:p>
          <a:p>
            <a:r>
              <a:rPr lang="ru-RU" dirty="0" smtClean="0">
                <a:solidFill>
                  <a:srgbClr val="00B0F0"/>
                </a:solidFill>
              </a:rPr>
              <a:t>                 </a:t>
            </a:r>
          </a:p>
          <a:p>
            <a:r>
              <a:rPr lang="ru-RU" dirty="0" smtClean="0">
                <a:solidFill>
                  <a:schemeClr val="accent6">
                    <a:lumMod val="50000"/>
                  </a:schemeClr>
                </a:solidFill>
              </a:rPr>
              <a:t>А вот  и кавалеры…</a:t>
            </a:r>
            <a:endParaRPr lang="ru-RU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9" name="Рисунок 8" descr="https://www.i-igrushki.ru/upload/iblock/c85/47aqni0rlsoiw4q8hp3x3bvgv64a1pvc.jpg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286380" y="0"/>
            <a:ext cx="3419474" cy="33480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http://klubmama.ru/uploads/posts/2022-08/1660252460_78-klubmama-ru-p-podelka-dimkovskaya-igrushka-iz-bumagi-fot-87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4282" y="214290"/>
            <a:ext cx="2786082" cy="32861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57224" y="5643579"/>
            <a:ext cx="65008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                                     </a:t>
            </a:r>
          </a:p>
          <a:p>
            <a:r>
              <a:rPr lang="ru-RU" dirty="0" smtClean="0"/>
              <a:t>                                  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</a:rPr>
              <a:t>Игрушки Дымково повсюду славятся…</a:t>
            </a:r>
            <a:endParaRPr lang="ru-RU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25602" name="Picture 2" descr="https://art-dot.ru/wp-content/uploads/2022/09/krasivye-dymkovskie-igrushki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578358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s://uroki-risovanie.ru/wp-content/uploads/2022/09/loshad4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43042" y="642918"/>
            <a:ext cx="5715040" cy="47863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1000100" y="5786454"/>
            <a:ext cx="69294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            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</a:rPr>
              <a:t>В красных яблоках лошадки родились у речки Вятки…</a:t>
            </a:r>
            <a:endParaRPr lang="ru-RU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s://phototowns.ru/wp-content/uploads/2012/12/img_3889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1285852" y="285729"/>
            <a:ext cx="443427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4000" dirty="0" smtClean="0">
              <a:solidFill>
                <a:srgbClr val="FFFF00"/>
              </a:solidFill>
            </a:endParaRPr>
          </a:p>
          <a:p>
            <a:r>
              <a:rPr lang="ru-RU" sz="4000" dirty="0" smtClean="0">
                <a:solidFill>
                  <a:schemeClr val="accent6"/>
                </a:solidFill>
              </a:rPr>
              <a:t>  </a:t>
            </a:r>
            <a:r>
              <a:rPr lang="ru-RU" sz="4000" dirty="0" smtClean="0">
                <a:solidFill>
                  <a:schemeClr val="bg1"/>
                </a:solidFill>
              </a:rPr>
              <a:t>Хохлома</a:t>
            </a:r>
            <a:endParaRPr lang="ru-RU" sz="4000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14348" y="5429264"/>
            <a:ext cx="485778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 smtClean="0">
              <a:solidFill>
                <a:schemeClr val="accent6"/>
              </a:solidFill>
            </a:endParaRPr>
          </a:p>
          <a:p>
            <a:endParaRPr lang="ru-RU" dirty="0" smtClean="0">
              <a:solidFill>
                <a:schemeClr val="accent6"/>
              </a:solidFill>
            </a:endParaRPr>
          </a:p>
          <a:p>
            <a:endParaRPr lang="ru-RU" dirty="0" smtClean="0">
              <a:solidFill>
                <a:schemeClr val="accent6"/>
              </a:solidFill>
            </a:endParaRPr>
          </a:p>
          <a:p>
            <a:r>
              <a:rPr lang="ru-RU" dirty="0" smtClean="0">
                <a:solidFill>
                  <a:schemeClr val="accent6"/>
                </a:solidFill>
              </a:rPr>
              <a:t> </a:t>
            </a:r>
            <a:r>
              <a:rPr lang="ru-RU" dirty="0" smtClean="0">
                <a:solidFill>
                  <a:schemeClr val="bg1"/>
                </a:solidFill>
              </a:rPr>
              <a:t>Есть село Семёново на Волге…</a:t>
            </a:r>
            <a:endParaRPr lang="ru-RU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57224" y="5857892"/>
            <a:ext cx="32280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 smtClean="0"/>
          </a:p>
          <a:p>
            <a:r>
              <a:rPr lang="ru-RU" dirty="0" smtClean="0">
                <a:solidFill>
                  <a:schemeClr val="accent6">
                    <a:lumMod val="50000"/>
                  </a:schemeClr>
                </a:solidFill>
              </a:rPr>
              <a:t>Родилась там чудо-хохлома…</a:t>
            </a:r>
          </a:p>
          <a:p>
            <a:endParaRPr lang="ru-RU" dirty="0" smtClean="0"/>
          </a:p>
          <a:p>
            <a:r>
              <a:rPr lang="ru-RU" dirty="0" smtClean="0"/>
              <a:t> </a:t>
            </a:r>
          </a:p>
          <a:p>
            <a:endParaRPr lang="ru-RU" dirty="0"/>
          </a:p>
        </p:txBody>
      </p:sp>
      <p:pic>
        <p:nvPicPr>
          <p:cNvPr id="3" name="Рисунок 2" descr="https://gipermix.ru/upload/iblock/81e/ydn60ym7ycpu3zq66khvmn3edugijxod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58" y="142852"/>
            <a:ext cx="3402819" cy="32444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https://static.insales-cdn.com/images/products/1/1907/243828595/%D0%BA%D0%BB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29388" y="3000372"/>
            <a:ext cx="2588895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https://souvenirs-nn.ru/wp-content/uploads/2019/03/Petukh-RAF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7158" y="3214686"/>
            <a:ext cx="3235121" cy="26918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https://avatars.mds.yandex.net/get-mpic/5151028/img_id7624972329463262775.jpeg/ori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143240" y="357166"/>
            <a:ext cx="2512235" cy="32006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6" name="Picture 2" descr="https://avatars.mds.yandex.net/get-mpic/5360356/img_id7858329472141819801.jpeg/ori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857620" y="3643314"/>
            <a:ext cx="2370094" cy="2352538"/>
          </a:xfrm>
          <a:prstGeom prst="rect">
            <a:avLst/>
          </a:prstGeom>
          <a:noFill/>
        </p:spPr>
      </p:pic>
      <p:pic>
        <p:nvPicPr>
          <p:cNvPr id="26628" name="Picture 4" descr="https://www.present.ru/upload/iblock/63b/IMG_0391_copy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072198" y="285728"/>
            <a:ext cx="2500330" cy="250033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s://boxbat.ru/wp-content/uploads/9/2/b/92bc0c6aab28e56ef6279ab52b3fe613.jpe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44" y="857232"/>
            <a:ext cx="5429224" cy="5000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 descr="https://xn----ftbbrblkpw4a9c.xn--p1ai/upload/iblock/c1e/c1e111282dc4f46e65b17c390c5842f1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42325" y="0"/>
            <a:ext cx="3501675" cy="46379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928662" y="6215082"/>
            <a:ext cx="6858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                  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</a:rPr>
              <a:t>Вот матрёшки хохломские – чёрно-красно-золотые…</a:t>
            </a:r>
            <a:endParaRPr lang="ru-RU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s://xn----8sbdza5aydg.xn--p1ai/wp-content/uploads/2019/02/crfvtqrf-1024x777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42852"/>
            <a:ext cx="4286280" cy="33575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 descr="https://i.pinimg.com/736x/36/51/f2/3651f20b69655b8f902d2131a6dcdb4d.jp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857884" y="0"/>
            <a:ext cx="3286116" cy="30718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https://russian-samovar.ru/wa-data/public/shop/products/05/12/1205/images/1209/1209.750x0.jpg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357818" y="3143248"/>
            <a:ext cx="2400307" cy="32718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0" name="Picture 4" descr="https://cache3.youla.io/files/images/780_780/5d/1b/5d1b34570fff8163653f01f7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357290" y="3000400"/>
            <a:ext cx="3857600" cy="3857600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500034" y="6357958"/>
            <a:ext cx="79296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accent6">
                    <a:lumMod val="50000"/>
                  </a:schemeClr>
                </a:solidFill>
              </a:rPr>
              <a:t>                       Мебель тоже хохломская – красота, гляди, какая!</a:t>
            </a:r>
            <a:endParaRPr lang="ru-RU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Jenya\Desktop\af7166fdf1c5ee84845fa6b1e2789d2b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142852"/>
            <a:ext cx="8715404" cy="65008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714348" y="6286520"/>
            <a:ext cx="75009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                                         Живут на свете чудо-мастера…</a:t>
            </a:r>
            <a:endParaRPr lang="ru-RU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https://pibig.info/uploads/posts/2022-12/1670649399_pibig-info-p-podelki-khokhloma-pinterest-4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71538" y="785794"/>
            <a:ext cx="6953299" cy="5214974"/>
          </a:xfrm>
          <a:prstGeom prst="rect">
            <a:avLst/>
          </a:prstGeom>
          <a:noFill/>
        </p:spPr>
      </p:pic>
      <p:sp>
        <p:nvSpPr>
          <p:cNvPr id="31750" name="AutoShape 6" descr="https://cdn1.ozone.ru/s3/multimedia-o/602942520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1752" name="AutoShape 8" descr="https://cdn1.ozone.ru/s3/multimedia-o/602942520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1754" name="AutoShape 10" descr="https://cdn1.ozone.ru/s3/multimedia-o/602942520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1357290" y="6143644"/>
            <a:ext cx="65722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accent6">
                    <a:lumMod val="50000"/>
                  </a:schemeClr>
                </a:solidFill>
              </a:rPr>
              <a:t>               А вот и хохломская лошадка – грива сияет ярко!</a:t>
            </a:r>
            <a:endParaRPr lang="ru-RU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s://fb.ru/misc/i/gallery/58159/2548485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1571604" y="500042"/>
            <a:ext cx="57150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accent6">
                    <a:lumMod val="75000"/>
                  </a:schemeClr>
                </a:solidFill>
              </a:rPr>
              <a:t>                                   </a:t>
            </a:r>
            <a:r>
              <a:rPr lang="ru-RU" sz="4000" dirty="0" smtClean="0">
                <a:solidFill>
                  <a:schemeClr val="bg1"/>
                </a:solidFill>
              </a:rPr>
              <a:t>Городец</a:t>
            </a:r>
            <a:endParaRPr lang="ru-RU" sz="4000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357290" y="6215082"/>
            <a:ext cx="60725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    Есть на Волге город древний под названьем Городец…</a:t>
            </a:r>
            <a:endParaRPr lang="ru-RU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s://matreshki.ru/components/com_jshopping/files/img_products/full________2198__________________________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803869" y="3143248"/>
            <a:ext cx="3340131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 descr="https://matreshki.ru/components/com_jshopping/files/img_products/full________2166.jp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3292475" cy="3292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https://img.razrisyika.ru/kart/97/387237-matreshka-gorodeckaya-rospis-2.jpg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056312" y="0"/>
            <a:ext cx="3087688" cy="33019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0" name="Picture 2" descr="https://img.razrisyika.ru/kart/97/1200/387236-matreshka-gorodeckaya-rospis-1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3071810"/>
            <a:ext cx="3429024" cy="3429024"/>
          </a:xfrm>
          <a:prstGeom prst="rect">
            <a:avLst/>
          </a:prstGeom>
          <a:noFill/>
        </p:spPr>
      </p:pic>
      <p:pic>
        <p:nvPicPr>
          <p:cNvPr id="8" name="Рисунок 7" descr="https://polinka.top/uploads/posts/2023-05/1684839215_polinka-top-p-matreshka-gorodetskaya-rospis-kartinki-dly-27.jpg"/>
          <p:cNvPicPr/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928926" y="1357298"/>
            <a:ext cx="3500462" cy="34290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3214678" y="5500702"/>
            <a:ext cx="31730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accent6">
                    <a:lumMod val="50000"/>
                  </a:schemeClr>
                </a:solidFill>
              </a:rPr>
              <a:t>А вот и матрёшки наши – </a:t>
            </a:r>
          </a:p>
          <a:p>
            <a:r>
              <a:rPr lang="ru-RU" dirty="0" smtClean="0">
                <a:solidFill>
                  <a:schemeClr val="accent6">
                    <a:lumMod val="50000"/>
                  </a:schemeClr>
                </a:solidFill>
              </a:rPr>
              <a:t>    Одна другой краше!</a:t>
            </a:r>
            <a:endParaRPr lang="ru-RU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s://mykaleidoscope.ru/x/uploads/posts/2022-10/1666206187_47-mykaleidoscope-ru-p-raduga-schastya-krasivo-49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357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1857356" y="6429396"/>
            <a:ext cx="54292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accent6">
                    <a:lumMod val="50000"/>
                  </a:schemeClr>
                </a:solidFill>
              </a:rPr>
              <a:t>      Это что за коромысло над полем повисло?</a:t>
            </a:r>
            <a:endParaRPr lang="ru-RU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s://4x4photo.ru/wp-content/uploads/2023/04/9cfc2da4-fa14-4329-b267-93fb52cf770f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57356" y="642918"/>
            <a:ext cx="5429288" cy="5286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1714480" y="6215082"/>
            <a:ext cx="55007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               </a:t>
            </a:r>
            <a:r>
              <a:rPr lang="ru-RU" dirty="0" smtClean="0"/>
              <a:t>    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</a:rPr>
              <a:t>А 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</a:rPr>
              <a:t>вот и </a:t>
            </a:r>
            <a:r>
              <a:rPr lang="ru-RU" dirty="0" err="1" smtClean="0">
                <a:solidFill>
                  <a:schemeClr val="accent6">
                    <a:lumMod val="50000"/>
                  </a:schemeClr>
                </a:solidFill>
              </a:rPr>
              <a:t>солнышко-колоколнышко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</a:rPr>
              <a:t>!</a:t>
            </a:r>
          </a:p>
          <a:p>
            <a:r>
              <a:rPr lang="ru-RU" dirty="0" smtClean="0"/>
              <a:t>  </a:t>
            </a:r>
            <a:endParaRPr lang="ru-RU" dirty="0">
              <a:solidFill>
                <a:srgbClr val="FFC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4" name="Picture 6" descr="https://content-29.foto.my.mail.ru/community/mir/_groupsphoto/h-7322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770708"/>
            <a:ext cx="9144000" cy="608729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2714612" y="0"/>
            <a:ext cx="45005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          </a:t>
            </a:r>
            <a:r>
              <a:rPr lang="ru-RU" sz="4000" dirty="0" smtClean="0">
                <a:solidFill>
                  <a:schemeClr val="bg1"/>
                </a:solidFill>
              </a:rPr>
              <a:t>Каргополь</a:t>
            </a:r>
            <a:endParaRPr lang="ru-RU" sz="4000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357290" y="6000768"/>
            <a:ext cx="60722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         Город Каргополь в Архангельской области есть – </a:t>
            </a:r>
          </a:p>
          <a:p>
            <a:r>
              <a:rPr lang="ru-RU" dirty="0" smtClean="0">
                <a:solidFill>
                  <a:schemeClr val="bg1"/>
                </a:solidFill>
              </a:rPr>
              <a:t>                   Умельцев народных и там не счесть!</a:t>
            </a:r>
            <a:endParaRPr lang="ru-RU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s://schci.ru/sites/default/files/promysly/kargopolskaya_igrushka_1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71538" y="428604"/>
            <a:ext cx="6899303" cy="55583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1714480" y="6215082"/>
            <a:ext cx="63320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accent6">
                    <a:lumMod val="50000"/>
                  </a:schemeClr>
                </a:solidFill>
              </a:rPr>
              <a:t>Ах, игрушки </a:t>
            </a:r>
            <a:r>
              <a:rPr lang="ru-RU" dirty="0" err="1" smtClean="0">
                <a:solidFill>
                  <a:schemeClr val="accent6">
                    <a:lumMod val="50000"/>
                  </a:schemeClr>
                </a:solidFill>
              </a:rPr>
              <a:t>Каргополья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</a:rPr>
              <a:t>,  как люблю смотреть на вас!</a:t>
            </a:r>
            <a:endParaRPr lang="ru-RU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28794" y="6215082"/>
            <a:ext cx="52864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     Развесёлое раздолье, ярких красок перепляс!</a:t>
            </a:r>
            <a:endParaRPr lang="ru-RU" dirty="0"/>
          </a:p>
        </p:txBody>
      </p:sp>
      <p:pic>
        <p:nvPicPr>
          <p:cNvPr id="3" name="Рисунок 2" descr="https://avatars.dzeninfra.ru/get-zen_doc/1866022/pub_5f328da64240aa6cf0b1865f_5f32920e0eb24c2ee4947565/scale_1200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00042"/>
            <a:ext cx="3214678" cy="30003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https://cdn.culture.ru/images/5799a1c8-8dd5-5957-acae-35632932e8a9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242052" y="214290"/>
            <a:ext cx="2901948" cy="29019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https://i.pinimg.com/originals/6b/2d/81/6b2d8134380cf3909a9226c4a1db804e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14678" y="142852"/>
            <a:ext cx="2892425" cy="2892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https://kovdmsh.murm.muzkult.ru/media/2020/04/08/1252103731/9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14678" y="3429000"/>
            <a:ext cx="2643206" cy="2571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https://i.pinimg.com/originals/5f/ba/35/5fba355a1342c786d84c7697af6d4e32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85720" y="3214686"/>
            <a:ext cx="2928958" cy="2786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https://i.pinimg.com/originals/fa/b1/71/fab171f9ce3dc100d4509b371d95344e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072198" y="3286124"/>
            <a:ext cx="2857520" cy="2857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s://i.pinimg.com/736x/10/ae/75/10ae75663906ee62c09e249d4d1c3f5d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00100" y="357166"/>
            <a:ext cx="6929486" cy="5715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1758547" y="6083223"/>
            <a:ext cx="55007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accent6">
                    <a:lumMod val="50000"/>
                  </a:schemeClr>
                </a:solidFill>
              </a:rPr>
              <a:t>           </a:t>
            </a:r>
            <a:r>
              <a:rPr lang="ru-RU" dirty="0" err="1" smtClean="0">
                <a:solidFill>
                  <a:schemeClr val="accent6">
                    <a:lumMod val="50000"/>
                  </a:schemeClr>
                </a:solidFill>
              </a:rPr>
              <a:t>Коняшка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</a:rPr>
              <a:t>из глины поскачет ретиво.</a:t>
            </a:r>
          </a:p>
          <a:p>
            <a:r>
              <a:rPr lang="ru-RU" dirty="0" smtClean="0">
                <a:solidFill>
                  <a:schemeClr val="accent6">
                    <a:lumMod val="50000"/>
                  </a:schemeClr>
                </a:solidFill>
              </a:rPr>
              <a:t>             Она грациозна, хрупка и красива!</a:t>
            </a:r>
            <a:endParaRPr lang="ru-RU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s://img.razrisyika.ru/kart/85/336685-karusel-dlya-detey-2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42976" y="0"/>
            <a:ext cx="6827864" cy="59156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1000100" y="6143644"/>
            <a:ext cx="63579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                           В разгаре веселье – кружит карусель…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s://ir74.ru/upload/iblock/68d/komplekt_nastennykh_dekoratsiy_parovozik_iz_romashkovo_1_78_0_97m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4348" y="1071546"/>
            <a:ext cx="7542213" cy="4616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785786" y="6286520"/>
            <a:ext cx="73581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                    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</a:rPr>
              <a:t>Отправляемся в поездку по российским городам…</a:t>
            </a:r>
            <a:endParaRPr lang="ru-RU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AutoShape 2" descr="https://top-fon.com/uploads/posts/2023-01/1674604663_top-fon-com-p-fon-dlya-prezentatsii-garmon-5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0964" name="Picture 4" descr="https://cdn.culture.ru/images/eeed056b-3ef3-53ad-bf1a-79f1894c4c2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3999" cy="5831087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1285852" y="6000768"/>
            <a:ext cx="57150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                        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</a:rPr>
              <a:t>Тянет Ванюшка гармошки меха.</a:t>
            </a:r>
          </a:p>
          <a:p>
            <a:r>
              <a:rPr lang="ru-RU" dirty="0" smtClean="0">
                <a:solidFill>
                  <a:schemeClr val="accent6">
                    <a:lumMod val="50000"/>
                  </a:schemeClr>
                </a:solidFill>
              </a:rPr>
              <a:t>                         Талантами наша Россия щедра!</a:t>
            </a:r>
            <a:endParaRPr lang="ru-RU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sz="3100" dirty="0" smtClean="0">
                <a:solidFill>
                  <a:schemeClr val="accent6">
                    <a:lumMod val="50000"/>
                  </a:schemeClr>
                </a:solidFill>
              </a:rPr>
              <a:t>Изображения – из Интернета (в свободном доступе)</a:t>
            </a:r>
            <a:br>
              <a:rPr lang="ru-RU" sz="3100" dirty="0" smtClean="0">
                <a:solidFill>
                  <a:schemeClr val="accent6">
                    <a:lumMod val="50000"/>
                  </a:schemeClr>
                </a:solidFill>
              </a:rPr>
            </a:br>
            <a:r>
              <a:rPr lang="ru-RU" sz="3100" dirty="0" smtClean="0">
                <a:solidFill>
                  <a:schemeClr val="accent6">
                    <a:lumMod val="50000"/>
                  </a:schemeClr>
                </a:solidFill>
              </a:rPr>
              <a:t/>
            </a:r>
            <a:br>
              <a:rPr lang="ru-RU" sz="3100" dirty="0" smtClean="0">
                <a:solidFill>
                  <a:schemeClr val="accent6">
                    <a:lumMod val="50000"/>
                  </a:schemeClr>
                </a:solidFill>
              </a:rPr>
            </a:br>
            <a:r>
              <a:rPr lang="ru-RU" sz="3100" dirty="0" smtClean="0">
                <a:solidFill>
                  <a:schemeClr val="accent6">
                    <a:lumMod val="50000"/>
                  </a:schemeClr>
                </a:solidFill>
              </a:rPr>
              <a:t>Использованы стихи</a:t>
            </a:r>
            <a:br>
              <a:rPr lang="ru-RU" sz="3100" dirty="0" smtClean="0">
                <a:solidFill>
                  <a:schemeClr val="accent6">
                    <a:lumMod val="50000"/>
                  </a:schemeClr>
                </a:solidFill>
              </a:rPr>
            </a:br>
            <a:r>
              <a:rPr lang="ru-RU" sz="3100" dirty="0" smtClean="0">
                <a:solidFill>
                  <a:schemeClr val="accent6">
                    <a:lumMod val="50000"/>
                  </a:schemeClr>
                </a:solidFill>
              </a:rPr>
              <a:t>И. Миролюбовой, Т. Мерзляковой, П. Синявского,</a:t>
            </a:r>
            <a:br>
              <a:rPr lang="ru-RU" sz="3100" dirty="0" smtClean="0">
                <a:solidFill>
                  <a:schemeClr val="accent6">
                    <a:lumMod val="50000"/>
                  </a:schemeClr>
                </a:solidFill>
              </a:rPr>
            </a:br>
            <a:r>
              <a:rPr lang="ru-RU" sz="3100" dirty="0" smtClean="0">
                <a:solidFill>
                  <a:schemeClr val="accent6">
                    <a:lumMod val="50000"/>
                  </a:schemeClr>
                </a:solidFill>
              </a:rPr>
              <a:t>М. Боголюбовой, В. </a:t>
            </a:r>
            <a:r>
              <a:rPr lang="ru-RU" sz="3100" dirty="0" err="1" smtClean="0">
                <a:solidFill>
                  <a:schemeClr val="accent6">
                    <a:lumMod val="50000"/>
                  </a:schemeClr>
                </a:solidFill>
              </a:rPr>
              <a:t>Берестова</a:t>
            </a:r>
            <a:r>
              <a:rPr lang="ru-RU" sz="3100" dirty="0" smtClean="0">
                <a:solidFill>
                  <a:schemeClr val="accent6">
                    <a:lumMod val="50000"/>
                  </a:schemeClr>
                </a:solidFill>
              </a:rPr>
              <a:t>, </a:t>
            </a:r>
            <a:br>
              <a:rPr lang="ru-RU" sz="3100" dirty="0" smtClean="0">
                <a:solidFill>
                  <a:schemeClr val="accent6">
                    <a:lumMod val="50000"/>
                  </a:schemeClr>
                </a:solidFill>
              </a:rPr>
            </a:br>
            <a:r>
              <a:rPr lang="ru-RU" sz="3100" dirty="0" smtClean="0">
                <a:solidFill>
                  <a:schemeClr val="accent6">
                    <a:lumMod val="50000"/>
                  </a:schemeClr>
                </a:solidFill>
              </a:rPr>
              <a:t>О. </a:t>
            </a:r>
            <a:r>
              <a:rPr lang="ru-RU" sz="3100" dirty="0" err="1" smtClean="0">
                <a:solidFill>
                  <a:schemeClr val="accent6">
                    <a:lumMod val="50000"/>
                  </a:schemeClr>
                </a:solidFill>
              </a:rPr>
              <a:t>Шарко</a:t>
            </a:r>
            <a:r>
              <a:rPr lang="ru-RU" sz="3100" dirty="0" smtClean="0">
                <a:solidFill>
                  <a:schemeClr val="accent6">
                    <a:lumMod val="50000"/>
                  </a:schemeClr>
                </a:solidFill>
              </a:rPr>
              <a:t>, М. Шапошниковой, Н. </a:t>
            </a:r>
            <a:r>
              <a:rPr lang="ru-RU" sz="3100" dirty="0" err="1" smtClean="0">
                <a:solidFill>
                  <a:schemeClr val="accent6">
                    <a:lumMod val="50000"/>
                  </a:schemeClr>
                </a:solidFill>
              </a:rPr>
              <a:t>Ижик</a:t>
            </a:r>
            <a:r>
              <a:rPr lang="ru-RU" sz="31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3100" dirty="0" smtClean="0"/>
              <a:t/>
            </a:r>
            <a:br>
              <a:rPr lang="ru-RU" sz="3100" dirty="0" smtClean="0"/>
            </a:br>
            <a:r>
              <a:rPr lang="ru-RU" sz="3100" dirty="0" smtClean="0"/>
              <a:t/>
            </a:r>
            <a:br>
              <a:rPr lang="ru-RU" sz="3100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://s1.fotokto.ru/photo/full/47/478600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358346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1214414" y="6215082"/>
            <a:ext cx="67151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                 У реки, у речки </a:t>
            </a:r>
            <a:r>
              <a:rPr lang="ru-RU" dirty="0" err="1" smtClean="0">
                <a:solidFill>
                  <a:schemeClr val="bg1"/>
                </a:solidFill>
              </a:rPr>
              <a:t>Гжелки</a:t>
            </a:r>
            <a:r>
              <a:rPr lang="ru-RU" dirty="0" smtClean="0">
                <a:solidFill>
                  <a:schemeClr val="bg1"/>
                </a:solidFill>
              </a:rPr>
              <a:t> есть старинный городок…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071670" y="571480"/>
            <a:ext cx="50720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 smtClean="0"/>
              <a:t>               </a:t>
            </a:r>
            <a:r>
              <a:rPr lang="ru-RU" sz="4000" dirty="0" smtClean="0">
                <a:solidFill>
                  <a:schemeClr val="bg1"/>
                </a:solidFill>
              </a:rPr>
              <a:t>Гжель</a:t>
            </a:r>
            <a:endParaRPr lang="ru-RU" sz="40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s://gas-kvas.com/grafic/uploads/posts/2023-10/1696576010_gas-kvas-com-p-kartinki-skomorokhi-33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399665" cy="69294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357158" y="5072074"/>
            <a:ext cx="267389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 smtClean="0"/>
          </a:p>
          <a:p>
            <a:r>
              <a:rPr lang="ru-RU" dirty="0" smtClean="0">
                <a:solidFill>
                  <a:schemeClr val="accent6">
                    <a:lumMod val="50000"/>
                  </a:schemeClr>
                </a:solidFill>
              </a:rPr>
              <a:t>Эй, честной народ!</a:t>
            </a:r>
          </a:p>
          <a:p>
            <a:r>
              <a:rPr lang="ru-RU" dirty="0" smtClean="0">
                <a:solidFill>
                  <a:schemeClr val="accent6">
                    <a:lumMod val="50000"/>
                  </a:schemeClr>
                </a:solidFill>
              </a:rPr>
              <a:t>Кто на ярмарку идёт?</a:t>
            </a:r>
            <a:endParaRPr lang="ru-RU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sun9-26.userapi.com/impf/uI0I7rLfjYcaJ5MED--qXngu3xkFWpPZWqTtnw/kz-uMSG5VaI.jpg?size=1590x530&amp;quality=95&amp;crop=0,0,1442,480&amp;sign=731807ea0b3edbd07a2e251d10782e6a&amp;type=cover_group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215428" cy="3071810"/>
          </a:xfrm>
          <a:prstGeom prst="rect">
            <a:avLst/>
          </a:prstGeom>
          <a:noFill/>
        </p:spPr>
      </p:pic>
      <p:pic>
        <p:nvPicPr>
          <p:cNvPr id="3" name="Рисунок 2" descr="https://vostoklavka.ru/wa-data/public/shop/products/13/46/54613/images/91457/91457.750x0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29190" y="3143248"/>
            <a:ext cx="2000264" cy="19288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https://uroki-risovanie.ru/wp-content/uploads/2022/09/loshad4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86546" y="4714884"/>
            <a:ext cx="2357454" cy="17859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https://gipermix.ru/upload/iblock/81e/ydn60ym7ycpu3zq66khvmn3edugijxod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3214686"/>
            <a:ext cx="2116967" cy="1714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https://kovdmsh.murm.muzkult.ru/media/2020/04/08/1252103731/9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000364" y="3214686"/>
            <a:ext cx="2214578" cy="2357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https://www.i-igrushki.ru/upload/iblock/c85/47aqni0rlsoiw4q8hp3x3bvgv64a1pvc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142976" y="4357694"/>
            <a:ext cx="2490780" cy="23479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https://www.present.ru/upload/iblock/d95/d9588fca9c4d1eb9bb710e220b344878.jpg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000628" y="5572140"/>
            <a:ext cx="1030303" cy="9588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avatars.mds.yandex.net/i?id=30dde1fc860b3f7f1804b8190a3653cc_l-6946848-images-thumbs&amp;ref=rim&amp;n=13&amp;w=899&amp;h=59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051925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1357290" y="6072206"/>
            <a:ext cx="57807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                  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</a:rPr>
              <a:t>Всех на ярмарку зовём – мы посуду продаём!</a:t>
            </a:r>
            <a:endParaRPr lang="ru-RU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https://ladyamarket.ru/thumb/2/T97C8P4qlWWmaizKZadjzA/r/d/7030_podsvechnik_na_2_svechi_gzhelskiy_farfor-2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00694" y="285728"/>
            <a:ext cx="3643306" cy="3357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1643042" y="6072206"/>
            <a:ext cx="58579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          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</a:rPr>
              <a:t>Фарфоровые чайники, подсвечники, часы…</a:t>
            </a:r>
            <a:endParaRPr lang="ru-RU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2050" name="Picture 2" descr="https://farfor-gzhel.ru/upload/iblock/b1a/chaynik_vdokhnovenie_nr_avt_r_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4190976" cy="4190976"/>
          </a:xfrm>
          <a:prstGeom prst="rect">
            <a:avLst/>
          </a:prstGeom>
          <a:noFill/>
        </p:spPr>
      </p:pic>
      <p:pic>
        <p:nvPicPr>
          <p:cNvPr id="7" name="Рисунок 6" descr="https://suvenir112.ru/wa-data/public/shop/products/68/00/68/images/42/42.750x0.png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857488" y="2071678"/>
            <a:ext cx="4429156" cy="4000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s://www.present.ru/upload/iblock/d95/d9588fca9c4d1eb9bb710e220b344878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72198" y="3929066"/>
            <a:ext cx="2530501" cy="27448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https://vostoklavka.ru/wa-data/public/shop/products/13/46/54613/images/91457/91457.750x0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86116" y="1714488"/>
            <a:ext cx="3000396" cy="3143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857224" y="5857892"/>
            <a:ext cx="44568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accent6">
                    <a:lumMod val="50000"/>
                  </a:schemeClr>
                </a:solidFill>
              </a:rPr>
              <a:t>Животные и птицы невиданной красы…</a:t>
            </a:r>
            <a:endParaRPr lang="ru-RU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026" name="AutoShape 2" descr="https://prorisuem.ru/foto/1327/igrushka_gzhel_risunok_41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28" name="AutoShape 4" descr="https://prorisuem.ru/foto/1327/igrushka_gzhel_risunok_41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30" name="AutoShape 6" descr="https://prorisuem.ru/foto/1327/igrushka_gzhel_risunok_41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32" name="Picture 8" descr="https://www.present.ru/upload/iblock/1dc/00vdlju472x3wfhn7uov0ujbkhomjb4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4348" y="285728"/>
            <a:ext cx="2857524" cy="2857524"/>
          </a:xfrm>
          <a:prstGeom prst="rect">
            <a:avLst/>
          </a:prstGeom>
          <a:noFill/>
        </p:spPr>
      </p:pic>
      <p:pic>
        <p:nvPicPr>
          <p:cNvPr id="11" name="Рисунок 10" descr="https://vostoklavka.ru/wa-data/public/shop/products/48/05/50548/images/85328/85328.750x0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4282" y="2714620"/>
            <a:ext cx="2786050" cy="2928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Рисунок 11" descr="https://vostoklavka.ru/wa-data/public/shop/products/41/35/53541/images/90332/90332.750x0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000728" y="428604"/>
            <a:ext cx="3143272" cy="357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 2">
      <a:majorFont>
        <a:latin typeface="Calibri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ambria"/>
        <a:ea typeface=""/>
        <a:cs typeface=""/>
        <a:font script="Jpan" typeface="HG明朝B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227</TotalTime>
  <Words>263</Words>
  <PresentationFormat>Экран (4:3)</PresentationFormat>
  <Paragraphs>53</Paragraphs>
  <Slides>31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31</vt:i4>
      </vt:variant>
    </vt:vector>
  </HeadingPairs>
  <TitlesOfParts>
    <vt:vector size="32" baseType="lpstr">
      <vt:lpstr>Тема Office</vt:lpstr>
      <vt:lpstr>    ПРЕЗЕНТАЦИЯ к занятию «Путешествие по городам России»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            Изображения – из Интернета (в свободном доступе)  Использованы стихи И. Миролюбовой, Т. Мерзляковой, П. Синявского, М. Боголюбовой, В. Берестова,  О. Шарко, М. Шапошниковой, Н. Ижик     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     ПРЕЗЕНТАЦИЯ к занятию «Путешествие по городам России»</dc:title>
  <dc:creator>Jenya</dc:creator>
  <cp:lastModifiedBy>Jenya</cp:lastModifiedBy>
  <cp:revision>26</cp:revision>
  <dcterms:created xsi:type="dcterms:W3CDTF">2023-12-28T17:57:17Z</dcterms:created>
  <dcterms:modified xsi:type="dcterms:W3CDTF">2024-03-16T08:29:02Z</dcterms:modified>
</cp:coreProperties>
</file>