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2" r:id="rId4"/>
    <p:sldId id="263" r:id="rId5"/>
    <p:sldId id="257" r:id="rId6"/>
    <p:sldId id="266" r:id="rId7"/>
    <p:sldId id="284" r:id="rId8"/>
    <p:sldId id="268" r:id="rId9"/>
    <p:sldId id="269" r:id="rId10"/>
    <p:sldId id="259" r:id="rId11"/>
    <p:sldId id="261" r:id="rId12"/>
    <p:sldId id="274" r:id="rId13"/>
    <p:sldId id="281" r:id="rId14"/>
    <p:sldId id="280" r:id="rId15"/>
    <p:sldId id="275" r:id="rId16"/>
    <p:sldId id="276" r:id="rId17"/>
    <p:sldId id="277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C61B1-72BA-48E9-91B4-3D80865C7F6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64F03-D6B5-4350-B2A1-E321201C6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 книги Г.</a:t>
            </a:r>
            <a:r>
              <a:rPr lang="ru-RU" baseline="0" dirty="0" smtClean="0"/>
              <a:t> Цыферова. Персонаж сказки Сверчок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Версальский дворец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Юный Моцарт за инструментом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Ла</a:t>
            </a:r>
            <a:r>
              <a:rPr lang="ru-RU" dirty="0" smtClean="0"/>
              <a:t> Скала в Милане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Ла</a:t>
            </a:r>
            <a:r>
              <a:rPr lang="ru-RU" dirty="0" smtClean="0"/>
              <a:t> Скала. Зрительный зал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Венская Государственная</a:t>
            </a:r>
            <a:r>
              <a:rPr lang="ru-RU" baseline="0" dirty="0" smtClean="0"/>
              <a:t> опера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Вольфганг Амадей Моцарт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Маленький</a:t>
            </a:r>
            <a:r>
              <a:rPr lang="ru-RU" baseline="0" dirty="0" smtClean="0"/>
              <a:t> Моцарт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Маленький Моцарт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 в Зальцбурге, где родился Моцарт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</a:t>
            </a:r>
            <a:r>
              <a:rPr lang="ru-RU" baseline="0" dirty="0" smtClean="0"/>
              <a:t> Моцарта в 18 веке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Дом-музей В.А. Моцарта</a:t>
            </a:r>
            <a:r>
              <a:rPr lang="ru-RU" baseline="0" dirty="0" smtClean="0"/>
              <a:t> в Зальцбурге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Улица старинной</a:t>
            </a:r>
            <a:r>
              <a:rPr lang="ru-RU" baseline="0" dirty="0" smtClean="0"/>
              <a:t> Вены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Леопольд</a:t>
            </a:r>
            <a:r>
              <a:rPr lang="ru-RU" baseline="0" dirty="0" smtClean="0"/>
              <a:t> Моцарт и его дети Мария Анна и Вольфганг Амадей. Изображение с картины Л. </a:t>
            </a:r>
            <a:r>
              <a:rPr lang="ru-RU" baseline="0" dirty="0" err="1" smtClean="0"/>
              <a:t>Кармонтеля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Париж. Мост</a:t>
            </a:r>
            <a:r>
              <a:rPr lang="ru-RU" baseline="0" dirty="0" smtClean="0"/>
              <a:t> через реку Сену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4F03-D6B5-4350-B2A1-E321201C6EF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ПРЕЗЕНТАЦИЯ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 музыкально-литературной гостиной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«Сказки о детстве Моцарта»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http://images.fineartamerica.com/images-medium-large-5/13-wolfgang-amadeus-mozart-the-austrian-mary-evans-picture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71942"/>
            <a:ext cx="2413187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apik.pro/uploads/posts/2023-03/1678111502_papik-pro-p-motsart-malenkii-risunok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44890" y="3357562"/>
            <a:ext cx="18288000" cy="10287000"/>
          </a:xfrm>
          <a:prstGeom prst="rect">
            <a:avLst/>
          </a:prstGeom>
          <a:noFill/>
        </p:spPr>
      </p:pic>
      <p:pic>
        <p:nvPicPr>
          <p:cNvPr id="3076" name="Picture 4" descr="https://i10.fotocdn.net/s132/e3a47f8aafb2dcad/public_pin_l/29652167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9144000" cy="5491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4/48/Vue_d%27optique_representant_le_Pont_Royal%2C_et_le_Pont_Neuf_a_Paris_%28titel_op_object%29%2C_RP-P-1925-1183.jpg/800px-Vue_d%27optique_representant_le_Pont_Royal%2C_et_le_Pont_Neuf_a_Paris_%28titel_op_object%29%2C_RP-P-1925-11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698" y="500042"/>
            <a:ext cx="916669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.yapx.cc/KrU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537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webpulse.imgsmail.ru/imgpreview?mb=webpulse&amp;key=pulse_cabinet-image-6bc4318b-4df7-401f-af7f-ced8b8893ed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6977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.arrivalguides.com/1230x800/12/8358848fa342bb2f5ce07812bde69c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5947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upload.wikimedia.org/wikipedia/commons/thumb/d/d9/La_Fenice-1st_theatre-1829.jpg/800px-La_Fenice-1st_theatre-1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6240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lyds-travel.ru/wp-content/uploads/2020/08/1-2048x107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51188" cy="4816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 descr="https://www.omofon.com/wp-content/uploads/2017/10/moz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www.omofon.com/wp-content/uploads/2017/10/moz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s://www.nonograms.ru/files/user/upload/133167_5708435a5f77087c5b990da6f886d23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55426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1131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Использованы изображения в свободном доступе из </a:t>
            </a: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Интернета</a:t>
            </a:r>
            <a:endParaRPr lang="ru-RU" sz="3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7148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Тихо-тихо рядом сядем –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Входит музыка в наш дом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В удивительном наряде,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Разноцветном, расписном.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И раздвинутся все стены –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Вся земля видна вокруг: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Плещут волны речки пенной,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Чутко дремлют лес и луг.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Вдаль бегут степные тропки,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Тают в дымке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голубой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...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Это музыка торопит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И ведёт нас за собой.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Вместе с музыкой хорошей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К нам приходит волшебство,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Осторожней, осторожней,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Не спугнуть бы нам его.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                              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К.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Ибряев</a:t>
            </a:r>
            <a:endParaRPr lang="ru-RU" i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orenburgkniga.ru/wp-content/uploads/1/2/e/12ef94ba4630eaebe4cc569cbf43f0c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4586270" cy="4623256"/>
          </a:xfrm>
          <a:prstGeom prst="rect">
            <a:avLst/>
          </a:prstGeom>
          <a:noFill/>
        </p:spPr>
      </p:pic>
      <p:pic>
        <p:nvPicPr>
          <p:cNvPr id="4" name="Picture 2" descr="https://s3.deti123.ru/prod/source/origin/illustrations/12/Screenshot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976930"/>
            <a:ext cx="3357554" cy="4881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tshop.r10s.com/ad3/d64/e8c6/0423/10cb/00fb/e0a5/1126e8a8b054ab3a2959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429684" cy="6870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fineartamerica.com/images-medium-large-5/13-wolfgang-amadeus-mozart-the-austrian-mary-evans-picture-libr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2737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34158/4a88f2bb-99a1-46eb-8946-c5a301bf4614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01155" cy="6750867"/>
          </a:xfrm>
          <a:prstGeom prst="rect">
            <a:avLst/>
          </a:prstGeom>
          <a:noFill/>
        </p:spPr>
      </p:pic>
      <p:pic>
        <p:nvPicPr>
          <p:cNvPr id="4" name="Picture 2" descr="http://images.fineartamerica.com/images-medium-large-5/13-wolfgang-amadeus-mozart-the-austrian-mary-evans-picture-libr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072074"/>
            <a:ext cx="1844305" cy="1528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oldgravura.ru/uploads/files/1-v-ramah/R030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514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mshlesnoy.3dn.ru/_nw/1/35768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6183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killbox.ru/upload/setka_images/10542621042022_a21449561049939422c6ccf788bc0c1c90d933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8"/>
            <a:ext cx="9144064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99</Words>
  <PresentationFormat>Экран (4:3)</PresentationFormat>
  <Paragraphs>33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ПРЕЗЕНТАЦИЯ к музыкально-литературной гостиной  «Сказки о детстве Моцарта»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Использованы изображения в свободном доступе из Интернета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Jenya</dc:creator>
  <cp:lastModifiedBy>Jenya</cp:lastModifiedBy>
  <cp:revision>25</cp:revision>
  <dcterms:created xsi:type="dcterms:W3CDTF">2023-12-03T11:09:18Z</dcterms:created>
  <dcterms:modified xsi:type="dcterms:W3CDTF">2023-12-04T16:48:41Z</dcterms:modified>
</cp:coreProperties>
</file>