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31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231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359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25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46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538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298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013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513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140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573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23A3-DBF8-4A1B-905A-7BDB8CB39FAE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4FB3C-AA4D-4B91-9007-7A7E9DE38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501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ПРЕЗЕНТАЦИЯ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«Василий Андреев – создатель</a:t>
            </a:r>
            <a:b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первого Великорусского оркестра»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Составитель 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Юлия Борисовна ЧЕКМАРЕВА,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почётный работник воспитания и просвещения РФ,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музыкальный руководитель,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МБДОУ Детский сад № 4,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г. Старица, Тверская область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28812"/>
          </a:xfrm>
        </p:spPr>
        <p:txBody>
          <a:bodyPr>
            <a:noAutofit/>
          </a:bodyPr>
          <a:lstStyle/>
          <a:p>
            <a:pPr marL="274320" lvl="0" indent="-274320">
              <a:spcBef>
                <a:spcPts val="600"/>
              </a:spcBef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Завершился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отбор инструментов для оркестра. </a:t>
            </a:r>
            <a:b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 оркестр  введены</a:t>
            </a:r>
            <a:r>
              <a:rPr lang="ru-RU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жалейка, свирель, бубен, </a:t>
            </a:r>
            <a:r>
              <a:rPr lang="ru-RU" sz="1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накры</a:t>
            </a:r>
            <a:r>
              <a:rPr lang="ru-RU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(род </a:t>
            </a:r>
            <a:r>
              <a:rPr lang="ru-RU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глиняных </a:t>
            </a:r>
            <a:r>
              <a:rPr lang="ru-RU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литавр), </a:t>
            </a:r>
            <a:r>
              <a:rPr lang="ru-RU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медные оркестровые литавры, звончатые гусли, </a:t>
            </a:r>
            <a:r>
              <a:rPr lang="ru-RU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ложки.</a:t>
            </a:r>
            <a:r>
              <a:rPr lang="ru-RU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Последним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приобретением были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прямоугольные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гусли (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17–18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век) в виде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стола.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09" y="2478158"/>
            <a:ext cx="2122970" cy="152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/>
          <a:srcRect t="12500"/>
          <a:stretch>
            <a:fillRect/>
          </a:stretch>
        </p:blipFill>
        <p:spPr bwMode="auto">
          <a:xfrm>
            <a:off x="4067909" y="4437112"/>
            <a:ext cx="2068815" cy="155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18" y="2159792"/>
            <a:ext cx="1701256" cy="170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10" y="4830245"/>
            <a:ext cx="1948999" cy="194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26823"/>
            <a:ext cx="1712565" cy="171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998662"/>
            <a:ext cx="2509071" cy="222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4" y="2392659"/>
            <a:ext cx="1563566" cy="282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8179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74320" lvl="0" indent="-274320">
              <a:spcBef>
                <a:spcPts val="600"/>
              </a:spcBef>
              <a:defRPr/>
            </a:pPr>
            <a:r>
              <a:rPr lang="ru-RU" sz="2600" b="1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   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18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декабря музыканты дали концерт в Твери,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 здании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Дворянского собрания 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(ныне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Тверской гарнизонный Дом офицеров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) .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Выступления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оркестра были приняты очень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горячо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в одной из газет отмечалось:</a:t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«…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Публика отбила себе ладони» .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714488"/>
            <a:ext cx="6357982" cy="48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81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68152"/>
          </a:xfrm>
        </p:spPr>
        <p:txBody>
          <a:bodyPr>
            <a:normAutofit/>
          </a:bodyPr>
          <a:lstStyle/>
          <a:p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Андреев гастролирует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в разных странах – Франции, Англии, Германии, Америке. В. В. Андреев </a:t>
            </a:r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был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награжден  Орденом </a:t>
            </a:r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Почетного легиона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и  Большой </a:t>
            </a:r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золотой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Arial" pitchFamily="34" charset="0"/>
              </a:rPr>
              <a:t>медалью.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Arial" pitchFamily="34" charset="0"/>
            </a:endParaRPr>
          </a:p>
        </p:txBody>
      </p:sp>
      <p:pic>
        <p:nvPicPr>
          <p:cNvPr id="5122" name="Picture 2" descr="C:\Users\Мой компьютер\Desktop\img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66" t="4235" r="20307" b="35155"/>
          <a:stretch/>
        </p:blipFill>
        <p:spPr bwMode="auto">
          <a:xfrm>
            <a:off x="1331640" y="1772816"/>
            <a:ext cx="6347371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29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Из России тысячами импортировались балалайки и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домры.</a:t>
            </a:r>
            <a:b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</a:b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Великорусский </a:t>
            </a:r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оркестр был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признан </a:t>
            </a:r>
            <a:r>
              <a:rPr lang="ru-RU" sz="1800" spc="-100" dirty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явлением международного </a:t>
            </a:r>
            <a:r>
              <a:rPr lang="ru-RU" sz="1800" spc="-100" dirty="0" smtClean="0">
                <a:ln w="3200">
                  <a:solidFill>
                    <a:srgbClr val="F4E7ED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>
                    <a:lumMod val="50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UI Light" pitchFamily="34" charset="0"/>
                <a:cs typeface="Times New Roman" pitchFamily="18" charset="0"/>
              </a:rPr>
              <a:t>значения.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Мой компьютер\Desktop\img15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33" t="23826" r="4427" b="4340"/>
          <a:stretch/>
        </p:blipFill>
        <p:spPr bwMode="auto">
          <a:xfrm>
            <a:off x="395536" y="1700808"/>
            <a:ext cx="8436784" cy="424847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51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1954475"/>
          </a:xfrm>
        </p:spPr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  <a:defRPr/>
            </a:pPr>
            <a:r>
              <a:rPr lang="ru-RU" sz="2600" b="1" i="1" dirty="0" smtClean="0">
                <a:solidFill>
                  <a:srgbClr val="FA8D3D">
                    <a:lumMod val="50000"/>
                  </a:srgbClr>
                </a:solidFill>
                <a:latin typeface="Georgia" pitchFamily="18" charset="0"/>
                <a:ea typeface="+mn-ea"/>
                <a:cs typeface="+mn-cs"/>
              </a:rPr>
              <a:t>   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Василий Васильевич любил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Тверской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край, старался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чтобы земляки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его владели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балалайками и домрами, помогал организовать ансамбли народных инструментов. Постоянно поддерживал коллектив в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Бологом. В школах стали преподавать народную музыку.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084964"/>
            <a:ext cx="3395648" cy="431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6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Государственный академический оркестр имени В.В. Андреева</a:t>
            </a:r>
            <a:endParaRPr lang="ru-RU" sz="20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14422"/>
            <a:ext cx="897255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78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23 сентября 2011 г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. в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Бежецке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установлен памятник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балалайке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. Главную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часть памятника – саму балалайку – вырезал из дерева Алексей Гриднев, резчик из Тутаева Ярославской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области.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035491" cy="504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968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3829048" cy="3857653"/>
          </a:xfrm>
        </p:spPr>
        <p:txBody>
          <a:bodyPr/>
          <a:lstStyle/>
          <a:p>
            <a:pPr marL="274320" lvl="0" indent="-274320">
              <a:spcBef>
                <a:spcPts val="600"/>
              </a:spcBef>
              <a:buClr>
                <a:srgbClr val="AC66BB"/>
              </a:buClr>
              <a:buSzPct val="8500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274320" lvl="0" indent="-274320">
              <a:spcBef>
                <a:spcPts val="600"/>
              </a:spcBef>
              <a:buClr>
                <a:srgbClr val="AC66BB"/>
              </a:buClr>
              <a:buSzPct val="8500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Василий Васильевич Андреев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AC66BB"/>
              </a:buClr>
              <a:buSzPct val="85000"/>
              <a:buNone/>
              <a:defRPr/>
            </a:pP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	выдающийся русский музыкальный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просветитель,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создатель первого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Великорусского оркестра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52"/>
            <a:ext cx="3786214" cy="602881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2636912"/>
          </a:xfrm>
        </p:spPr>
        <p:txBody>
          <a:bodyPr>
            <a:normAutofit fontScale="90000"/>
          </a:bodyPr>
          <a:lstStyle/>
          <a:p>
            <a:pPr marL="274320" lvl="0" indent="-274320" algn="l">
              <a:spcBef>
                <a:spcPts val="600"/>
              </a:spcBef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Constantia"/>
                <a:ea typeface="+mn-ea"/>
                <a:cs typeface="+mn-cs"/>
              </a:rPr>
              <a:t>     </a:t>
            </a:r>
            <a:r>
              <a:rPr lang="ru-RU" sz="1800" b="1" dirty="0" smtClean="0">
                <a:solidFill>
                  <a:srgbClr val="002060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Constantia"/>
                <a:ea typeface="+mn-ea"/>
                <a:cs typeface="+mn-cs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В.В.Андреев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родился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3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января 1861 г. в Бежецке, уездном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городе Тверской губернии. Его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отец, Василий Андреевич, был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купцом, почетным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гражданином Бежецка,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попечителем городской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больницы.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Мать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Софья Михайловна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происходила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из обедневшей дворянской семьи, она прекрасно говорила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по-французски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играла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 рояле, пела,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хорошо разбиралась в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литературе.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Маленький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Вася с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ранних лет на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всю жизнь запомнил сотни поговорок и прибауток,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частушек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и загадок.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5611897" cy="384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0928"/>
            <a:ext cx="3019358" cy="387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65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8208912" cy="1656183"/>
          </a:xfrm>
        </p:spPr>
        <p:txBody>
          <a:bodyPr>
            <a:normAutofit/>
          </a:bodyPr>
          <a:lstStyle/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   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Мальчик часто слушал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русскую народную песню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восторгался русскими плясками.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nstantia"/>
                <a:ea typeface="+mn-ea"/>
                <a:cs typeface="+mn-cs"/>
              </a:rPr>
              <a:t> </a:t>
            </a:r>
            <a:r>
              <a:rPr lang="ru-RU" sz="2400" dirty="0">
                <a:latin typeface="Constantia"/>
                <a:ea typeface="+mn-ea"/>
                <a:cs typeface="+mn-cs"/>
              </a:rPr>
              <a:t/>
            </a:r>
            <a:br>
              <a:rPr lang="ru-RU" sz="2400" dirty="0">
                <a:latin typeface="Constantia"/>
                <a:ea typeface="+mn-ea"/>
                <a:cs typeface="+mn-cs"/>
              </a:rPr>
            </a:br>
            <a:endParaRPr lang="ru-RU" sz="2400" dirty="0"/>
          </a:p>
        </p:txBody>
      </p:sp>
      <p:pic>
        <p:nvPicPr>
          <p:cNvPr id="4" name="Picture 2" descr="C:\Users\Мой компьютер\Desktop\b74053123f07e24a1b8b6e29cdd041be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81" r="16733"/>
          <a:stretch/>
        </p:blipFill>
        <p:spPr bwMode="auto">
          <a:xfrm>
            <a:off x="827584" y="1052736"/>
            <a:ext cx="7344816" cy="5613814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99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4225932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Бежецкий мастер Антонов смастерил В.Андрееву первую его балалайку. Василий быстро освоил ее и решил сделать  концертным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инструментом.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861">
            <a:off x="4917464" y="1030829"/>
            <a:ext cx="3056993" cy="543264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45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>
            <a:normAutofit fontScale="90000"/>
          </a:bodyPr>
          <a:lstStyle/>
          <a:p>
            <a:pPr marL="274320" lvl="0" indent="-274320">
              <a:spcBef>
                <a:spcPts val="600"/>
              </a:spcBef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Андреев решил распространить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балалайку по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всей России,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сделать ее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любимым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инструментом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у всех сословий.</a:t>
            </a:r>
            <a:r>
              <a:rPr lang="ru-RU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Любителей балалайки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благодаря музыканту становилось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все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больше.</a:t>
            </a:r>
            <a:r>
              <a:rPr lang="ru-RU" sz="2400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20" y="4077072"/>
            <a:ext cx="2520280" cy="25316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85" y="4507732"/>
            <a:ext cx="2496066" cy="235026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5292"/>
            <a:ext cx="1584176" cy="22744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5292"/>
            <a:ext cx="2784098" cy="262207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9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476250"/>
            <a:ext cx="7690048" cy="18002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AC66BB"/>
              </a:buClr>
              <a:buSzPct val="85000"/>
              <a:defRPr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Андреев решает создать образцовый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оркестр.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марта 1888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г. в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Петербурге состоялся концерт.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Этот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день стал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днем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рождения национального оркестра. Оркестр выступал без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дирижера – Андреев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был исполнителем на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балалайке-приме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Василий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Васильевич стал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готовиться со своим коллективом </a:t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поездке по городам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Центральной России.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Мой компьютер\Desktop\1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357430"/>
            <a:ext cx="4985315" cy="4008317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61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604448" cy="114300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Музыканты отправились в Тверь,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Москву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Орёл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Курск.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6" y="1268760"/>
            <a:ext cx="7667718" cy="544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40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640960" cy="1785937"/>
          </a:xfrm>
        </p:spPr>
        <p:txBody>
          <a:bodyPr>
            <a:normAutofit fontScale="90000"/>
          </a:bodyPr>
          <a:lstStyle/>
          <a:p>
            <a:pPr marL="274320" lvl="0" indent="-274320">
              <a:spcBef>
                <a:spcPts val="600"/>
              </a:spcBef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   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этом же году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оркестр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Андреева был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назван Великорусским оркестром. Андреев  дал название оркестру по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составу инструментов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, принадлежащих к средней и северной полосам России, то есть к Великороссии,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или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древнему государству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Московскому.</a:t>
            </a:r>
            <a:r>
              <a:rPr lang="ru-RU" sz="22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2050" name="Picture 2" descr="C:\Users\Мой компьютер\Desktop\image_image_51124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714488"/>
            <a:ext cx="7935475" cy="471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kestr_Andreeva__Kamarinska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82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211</Words>
  <Application>Microsoft Office PowerPoint</Application>
  <PresentationFormat>Экран (4:3)</PresentationFormat>
  <Paragraphs>18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    ПРЕЗЕНТАЦИЯ  «Василий Андреев – создатель первого Великорусского оркестра»  Составитель  Юлия Борисовна ЧЕКМАРЕВА, почётный работник воспитания и просвещения РФ, музыкальный руководитель, МБДОУ Детский сад № 4, г. Старица, Тверская область   </vt:lpstr>
      <vt:lpstr>Слайд 2</vt:lpstr>
      <vt:lpstr>      В.В.Андреев родился 3 января 1861 г. в Бежецке, уездном городе Тверской губернии. Его отец, Василий Андреевич, был купцом, почетным гражданином Бежецка, попечителем городской больницы. Мать Софья Михайловна происходила из обедневшей дворянской семьи, она прекрасно говорила по-французски, играла на рояле, пела, хорошо разбиралась в литературе. Маленький Вася с ранних лет на всю жизнь запомнил сотни поговорок и прибауток, частушек и загадок.</vt:lpstr>
      <vt:lpstr>    Мальчик часто слушал русскую народную песню  и восторгался русскими плясками.   </vt:lpstr>
      <vt:lpstr> Бежецкий мастер Антонов смастерил В.Андрееву первую его балалайку. Василий быстро освоил ее и решил сделать  концертным инструментом. </vt:lpstr>
      <vt:lpstr>Андреев решил распространить балалайку по всей России,  сделать ее любимым инструментом у всех сословий.  Любителей балалайки  благодаря музыканту становилось все больше. </vt:lpstr>
      <vt:lpstr>Андреев решает создать образцовый оркестр.  20 марта 1888 г. в Петербурге состоялся концерт. Этот день стал днем рождения национального оркестра. Оркестр выступал без дирижера – Андреев был исполнителем на балалайке-приме. Василий Васильевич стал готовиться со своим коллективом  к поездке по городам Центральной России. </vt:lpstr>
      <vt:lpstr>Музыканты отправились в Тверь,  Москву, Орёл, Курск.</vt:lpstr>
      <vt:lpstr>    В этом же году оркестр Андреева был назван Великорусским оркестром. Андреев  дал название оркестру по составу инструментов, принадлежащих к средней и северной полосам России, то есть к Великороссии,  или древнему государству Московскому. </vt:lpstr>
      <vt:lpstr>    Завершился отбор инструментов для оркестра.  В оркестр  введены жалейка, свирель, бубен, накры (род глиняных литавр), медные оркестровые литавры, звончатые гусли, ложки. Последним приобретением были  прямоугольные гусли (17–18 век) в виде стола. </vt:lpstr>
      <vt:lpstr>    18 декабря музыканты дали концерт в Твери, в здании Дворянского собрания  (ныне Тверской гарнизонный Дом офицеров) . Выступления оркестра были приняты очень горячо, в одной из газет отмечалось: «…Публика отбила себе ладони» .</vt:lpstr>
      <vt:lpstr>Андреев гастролирует в разных странах – Франции, Англии, Германии, Америке. В. В. Андреев был награжден  Орденом Почетного легиона и  Большой золотой медалью.</vt:lpstr>
      <vt:lpstr>Из России тысячами импортировались балалайки и домры. Великорусский оркестр был признан явлением международного значения.</vt:lpstr>
      <vt:lpstr>    Василий Васильевич любил Тверской край, старался, чтобы земляки его владели балалайками и домрами, помогал организовать ансамбли народных инструментов. Постоянно поддерживал коллектив в Бологом. В школах стали преподавать народную музыку.</vt:lpstr>
      <vt:lpstr>Государственный академический оркестр имени В.В. Андреева</vt:lpstr>
      <vt:lpstr>23 сентября 2011 г. в Бежецке установлен памятник балалайке. Главную часть памятника – саму балалайку – вырезал из дерева Алексей Гриднев, резчик из Тутаева Ярославской области.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Василий Васильевич Андреев</dc:title>
  <dc:creator>Мой компьютер</dc:creator>
  <cp:lastModifiedBy>Jenya</cp:lastModifiedBy>
  <cp:revision>23</cp:revision>
  <dcterms:created xsi:type="dcterms:W3CDTF">2014-08-28T15:21:57Z</dcterms:created>
  <dcterms:modified xsi:type="dcterms:W3CDTF">2023-06-14T16:22:11Z</dcterms:modified>
</cp:coreProperties>
</file>