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3" r:id="rId3"/>
    <p:sldId id="264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C384-3CF6-4B00-AF77-4B49A0F196A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243B-B85E-4282-AEE9-6D282BDFE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9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C384-3CF6-4B00-AF77-4B49A0F196A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243B-B85E-4282-AEE9-6D282BDFE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06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C384-3CF6-4B00-AF77-4B49A0F196A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243B-B85E-4282-AEE9-6D282BDFE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C384-3CF6-4B00-AF77-4B49A0F196A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243B-B85E-4282-AEE9-6D282BDFE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6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C384-3CF6-4B00-AF77-4B49A0F196A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243B-B85E-4282-AEE9-6D282BDFE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92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C384-3CF6-4B00-AF77-4B49A0F196A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243B-B85E-4282-AEE9-6D282BDFE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30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C384-3CF6-4B00-AF77-4B49A0F196A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243B-B85E-4282-AEE9-6D282BDFE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11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C384-3CF6-4B00-AF77-4B49A0F196A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243B-B85E-4282-AEE9-6D282BDFE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77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C384-3CF6-4B00-AF77-4B49A0F196A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243B-B85E-4282-AEE9-6D282BDFE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28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C384-3CF6-4B00-AF77-4B49A0F196A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243B-B85E-4282-AEE9-6D282BDFE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9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C384-3CF6-4B00-AF77-4B49A0F196A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243B-B85E-4282-AEE9-6D282BDFE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10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C384-3CF6-4B00-AF77-4B49A0F196A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4243B-B85E-4282-AEE9-6D282BDFE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20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18" Type="http://schemas.openxmlformats.org/officeDocument/2006/relationships/image" Target="../media/image8.png"/><Relationship Id="rId21" Type="http://schemas.openxmlformats.org/officeDocument/2006/relationships/image" Target="../media/image10.png"/><Relationship Id="rId17" Type="http://schemas.openxmlformats.org/officeDocument/2006/relationships/image" Target="../media/image7.png"/><Relationship Id="rId2" Type="http://schemas.openxmlformats.org/officeDocument/2006/relationships/image" Target="../media/image3.png"/><Relationship Id="rId16" Type="http://schemas.openxmlformats.org/officeDocument/2006/relationships/image" Target="../media/image6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15" Type="http://schemas.openxmlformats.org/officeDocument/2006/relationships/image" Target="../media/image5.png"/><Relationship Id="rId19" Type="http://schemas.microsoft.com/office/2007/relationships/hdphoto" Target="../media/hdphoto2.wdp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17" Type="http://schemas.openxmlformats.org/officeDocument/2006/relationships/image" Target="../media/image15.png"/><Relationship Id="rId2" Type="http://schemas.openxmlformats.org/officeDocument/2006/relationships/image" Target="../media/image1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15" Type="http://schemas.openxmlformats.org/officeDocument/2006/relationships/image" Target="../media/image13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244"/>
            <a:ext cx="7766248" cy="20811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Знакомство с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элементами народного костюма и декоративно-прикладного искусства саамов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506" y="2276873"/>
            <a:ext cx="6111143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868144" y="627696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Составитель: Абушова И.Б.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071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516" b="96751" l="5875" r="9821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887638" y="857232"/>
            <a:ext cx="3256362" cy="57606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000108"/>
            <a:ext cx="1726984" cy="11174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5542454"/>
            <a:ext cx="1973319" cy="13155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5689855"/>
            <a:ext cx="1237386" cy="9508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70" t="24538" r="33767" b="15223"/>
          <a:stretch/>
        </p:blipFill>
        <p:spPr>
          <a:xfrm>
            <a:off x="-142908" y="2214554"/>
            <a:ext cx="2888307" cy="2941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2500306"/>
            <a:ext cx="2526617" cy="31744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1857364"/>
            <a:ext cx="1243481" cy="9508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3719" y="4803058"/>
            <a:ext cx="1296858" cy="18722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429124" y="571480"/>
            <a:ext cx="1296858" cy="1872208"/>
          </a:xfrm>
          <a:prstGeom prst="rect">
            <a:avLst/>
          </a:prstGeom>
        </p:spPr>
      </p:pic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Выбери одежду для саамской девочки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3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5278 L 0.08907 0.06551 C 0.10799 0.09213 0.13612 0.10672 0.16528 0.10672 C 0.19879 0.10672 0.22535 0.09213 0.24427 0.06551 L 0.33386 -0.05278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38889 0.568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4" y="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37344 -0.062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3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C 2.77778E-6 -0.03496 0.07118 -0.06204 0.15798 -0.06204 C 0.24739 -0.06204 0.31875 -0.03496 0.31875 4.81481E-6 C 0.31875 0.03495 0.39028 0.06203 0.47968 0.06203 C 0.56649 0.06203 0.63802 0.03495 0.63802 4.81481E-6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289" b="98700" l="2810" r="96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928670"/>
            <a:ext cx="3258000" cy="57635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214422"/>
            <a:ext cx="3054366" cy="16833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8" y="1142984"/>
            <a:ext cx="2499153" cy="1664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2857496"/>
            <a:ext cx="2564904" cy="28803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5072074"/>
            <a:ext cx="1341921" cy="13419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4348" y="3500438"/>
            <a:ext cx="1341921" cy="1341921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Выбери одежду для </a:t>
            </a:r>
            <a:r>
              <a:rPr lang="ru-RU" sz="2000" dirty="0" smtClean="0">
                <a:solidFill>
                  <a:srgbClr val="FF0000"/>
                </a:solidFill>
              </a:rPr>
              <a:t>саамского мальчика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5285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08785 1.85185E-6 L 0.08785 0.09282 L 0.1757 0.09282 L 0.1757 0.18565 L 0.26372 0.18565 L 0.26372 0.27847 L 0.35157 0.27847 L 0.35157 0.37129 L 0.43959 0.37129 L 0.43959 0.46412 L 0.52744 0.46412 L 0.52744 0.55694 L 0.61563 0.55694 L 0.61563 0.65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22969 0.002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02"/>
          <a:stretch/>
        </p:blipFill>
        <p:spPr>
          <a:xfrm>
            <a:off x="642910" y="1000108"/>
            <a:ext cx="4669524" cy="569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56" y="3929066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1071546"/>
            <a:ext cx="2643206" cy="287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Одежда саамов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6" t="4615" r="2799" b="9355"/>
          <a:stretch/>
        </p:blipFill>
        <p:spPr>
          <a:xfrm>
            <a:off x="785786" y="1071546"/>
            <a:ext cx="7566168" cy="546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Изделия, украшенные бисером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2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357422" y="714356"/>
            <a:ext cx="4317506" cy="601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Образцы узоров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0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32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Знакомство с элементами народного костюма и декоративно-прикладного искусства саамов</vt:lpstr>
      <vt:lpstr>Выбери одежду для саамской девочки</vt:lpstr>
      <vt:lpstr>Выбери одежду для саамского мальчика</vt:lpstr>
      <vt:lpstr>Одежда саамов</vt:lpstr>
      <vt:lpstr>Изделия, украшенные бисером</vt:lpstr>
      <vt:lpstr>Образцы узоров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Абушова</dc:creator>
  <cp:lastModifiedBy>Jenya</cp:lastModifiedBy>
  <cp:revision>21</cp:revision>
  <dcterms:created xsi:type="dcterms:W3CDTF">2016-01-28T16:58:46Z</dcterms:created>
  <dcterms:modified xsi:type="dcterms:W3CDTF">2023-09-29T13:20:42Z</dcterms:modified>
</cp:coreProperties>
</file>