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46614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 празднику</a:t>
            </a:r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«Пропавший цветок»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4000504"/>
            <a:ext cx="83582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Составитель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Наталья Николаевна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Царева,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Сазоновский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 Детский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сад «Теремок»,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с.Белые Кресты,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Чагодощенский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район, Вологодская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3857620" y="2500306"/>
            <a:ext cx="1695449" cy="1814515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3786182" y="214290"/>
            <a:ext cx="1768146" cy="23477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 rot="2886894">
            <a:off x="5384231" y="871056"/>
            <a:ext cx="1660991" cy="2347772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 rot="16200000">
            <a:off x="5915523" y="2514106"/>
            <a:ext cx="1660991" cy="23477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 rot="19406745">
            <a:off x="4951216" y="4008456"/>
            <a:ext cx="1800189" cy="2347772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 rot="11796717">
            <a:off x="3188010" y="4249113"/>
            <a:ext cx="1750737" cy="2326381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Oval 17"/>
          <p:cNvSpPr>
            <a:spLocks noChangeArrowheads="1"/>
          </p:cNvSpPr>
          <p:nvPr/>
        </p:nvSpPr>
        <p:spPr bwMode="auto">
          <a:xfrm rot="15360341">
            <a:off x="1848937" y="2880173"/>
            <a:ext cx="1775007" cy="24003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rgbClr val="4BACC6"/>
            </a:solidFill>
            <a:round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Oval 15"/>
          <p:cNvSpPr>
            <a:spLocks noChangeArrowheads="1"/>
          </p:cNvSpPr>
          <p:nvPr/>
        </p:nvSpPr>
        <p:spPr bwMode="auto">
          <a:xfrm rot="18693315">
            <a:off x="2152779" y="979908"/>
            <a:ext cx="1765967" cy="234777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34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Jenya</cp:lastModifiedBy>
  <cp:revision>20</cp:revision>
  <dcterms:created xsi:type="dcterms:W3CDTF">2019-09-12T07:54:49Z</dcterms:created>
  <dcterms:modified xsi:type="dcterms:W3CDTF">2023-05-20T14:42:26Z</dcterms:modified>
</cp:coreProperties>
</file>