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ПРЕЗЕНТАЦИЯ </a:t>
            </a:r>
            <a:br>
              <a:rPr lang="ru-RU" sz="4800" b="1" dirty="0" smtClean="0">
                <a:solidFill>
                  <a:srgbClr val="00B0F0"/>
                </a:solidFill>
              </a:rPr>
            </a:br>
            <a:r>
              <a:rPr lang="ru-RU" sz="4800" b="1" dirty="0" smtClean="0">
                <a:solidFill>
                  <a:srgbClr val="00B0F0"/>
                </a:solidFill>
              </a:rPr>
              <a:t>к занятию</a:t>
            </a:r>
            <a:br>
              <a:rPr lang="ru-RU" sz="4800" b="1" dirty="0" smtClean="0">
                <a:solidFill>
                  <a:srgbClr val="00B0F0"/>
                </a:solidFill>
              </a:rPr>
            </a:br>
            <a:r>
              <a:rPr lang="ru-RU" sz="4800" b="1" dirty="0" smtClean="0">
                <a:solidFill>
                  <a:srgbClr val="00B0F0"/>
                </a:solidFill>
              </a:rPr>
              <a:t>«Музыка Камчатки»</a:t>
            </a:r>
            <a:br>
              <a:rPr lang="ru-RU" sz="4800" b="1" dirty="0" smtClean="0">
                <a:solidFill>
                  <a:srgbClr val="00B0F0"/>
                </a:solidFill>
              </a:rPr>
            </a:br>
            <a:endParaRPr lang="ru-RU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nya\AppData\Local\Temp\Rar$DIa12892.18635\фото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165"/>
            <a:ext cx="9144000" cy="6549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nya\AppData\Local\Temp\Rar$DIa12892.22587\фото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858180" cy="523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ya\AppData\Local\Temp\Rar$DIa12892.32488\фото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090" cy="6190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nya\AppData\Local\Temp\Rar$DIa12892.38524\фото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57256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enya\AppData\Local\Temp\Rar$DIa12892.40849\фото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enya\AppData\Local\Temp\Rar$DIa12892.42671\фото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030501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 к занятию «Музыка Камчатки»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занятию «Музыка Камчатки» </dc:title>
  <dc:creator>Jenya</dc:creator>
  <cp:lastModifiedBy>Jenya</cp:lastModifiedBy>
  <cp:revision>6</cp:revision>
  <dcterms:created xsi:type="dcterms:W3CDTF">2023-02-24T22:24:20Z</dcterms:created>
  <dcterms:modified xsi:type="dcterms:W3CDTF">2023-05-08T07:07:06Z</dcterms:modified>
</cp:coreProperties>
</file>