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70" r:id="rId5"/>
    <p:sldId id="271" r:id="rId6"/>
    <p:sldId id="272" r:id="rId7"/>
    <p:sldId id="273" r:id="rId8"/>
    <p:sldId id="258" r:id="rId9"/>
    <p:sldId id="259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41" autoAdjust="0"/>
    <p:restoredTop sz="94714" autoAdjust="0"/>
  </p:normalViewPr>
  <p:slideViewPr>
    <p:cSldViewPr>
      <p:cViewPr varScale="1">
        <p:scale>
          <a:sx n="86" d="100"/>
          <a:sy n="86" d="100"/>
        </p:scale>
        <p:origin x="-16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43C5-66E0-4E32-9159-B2C9EBC0963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121A-1E30-4C09-899D-6A8000081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file:///D:\&#1052;&#1080;&#1088;%20&#1047;&#1085;&#1072;&#1085;&#1080;&#1081;\&#1044;&#1074;&#1077;&#1088;&#1100;.mp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80;&#1088;%20&#1047;&#1085;&#1072;&#1085;&#1080;&#1081;\&#1044;&#1074;&#1077;&#1088;&#1100;.mp4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Дверь.mp4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link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Смайлик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5352" y="1772816"/>
            <a:ext cx="906688" cy="922703"/>
          </a:xfrm>
          <a:prstGeom prst="rect">
            <a:avLst/>
          </a:prstGeom>
        </p:spPr>
      </p:pic>
      <p:pic>
        <p:nvPicPr>
          <p:cNvPr id="25" name="Рисунок 24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772816"/>
            <a:ext cx="936104" cy="952639"/>
          </a:xfrm>
          <a:prstGeom prst="rect">
            <a:avLst/>
          </a:prstGeom>
        </p:spPr>
      </p:pic>
      <p:pic>
        <p:nvPicPr>
          <p:cNvPr id="31" name="Рисунок 30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772816"/>
            <a:ext cx="936104" cy="952639"/>
          </a:xfrm>
          <a:prstGeom prst="rect">
            <a:avLst/>
          </a:prstGeom>
        </p:spPr>
      </p:pic>
      <p:pic>
        <p:nvPicPr>
          <p:cNvPr id="32" name="Рисунок 31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412465"/>
            <a:ext cx="936104" cy="952639"/>
          </a:xfrm>
          <a:prstGeom prst="rect">
            <a:avLst/>
          </a:prstGeom>
        </p:spPr>
      </p:pic>
      <p:pic>
        <p:nvPicPr>
          <p:cNvPr id="33" name="Рисунок 32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429000"/>
            <a:ext cx="936104" cy="952639"/>
          </a:xfrm>
          <a:prstGeom prst="rect">
            <a:avLst/>
          </a:prstGeom>
        </p:spPr>
      </p:pic>
      <p:pic>
        <p:nvPicPr>
          <p:cNvPr id="34" name="Рисунок 33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5140657"/>
            <a:ext cx="936104" cy="952639"/>
          </a:xfrm>
          <a:prstGeom prst="rect">
            <a:avLst/>
          </a:prstGeom>
        </p:spPr>
      </p:pic>
      <p:pic>
        <p:nvPicPr>
          <p:cNvPr id="35" name="Рисунок 34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5157192"/>
            <a:ext cx="936104" cy="952639"/>
          </a:xfrm>
          <a:prstGeom prst="rect">
            <a:avLst/>
          </a:prstGeom>
        </p:spPr>
      </p:pic>
      <p:pic>
        <p:nvPicPr>
          <p:cNvPr id="24" name="Рисунок 23" descr="Смайлик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5157192"/>
            <a:ext cx="906688" cy="922703"/>
          </a:xfrm>
          <a:prstGeom prst="rect">
            <a:avLst/>
          </a:prstGeom>
        </p:spPr>
      </p:pic>
      <p:pic>
        <p:nvPicPr>
          <p:cNvPr id="23" name="Рисунок 22" descr="Смайлик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429000"/>
            <a:ext cx="906688" cy="9227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/>
              <a:t>Найди лишний предмет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052736"/>
            <a:ext cx="3024336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По форме</a:t>
            </a:r>
            <a:endParaRPr lang="ru-RU" sz="3600" dirty="0"/>
          </a:p>
        </p:txBody>
      </p:sp>
      <p:sp>
        <p:nvSpPr>
          <p:cNvPr id="14" name="Стрелка вверх 13">
            <a:hlinkClick r:id="rId4" action="ppaction://hlinksldjump"/>
          </p:cNvPr>
          <p:cNvSpPr/>
          <p:nvPr/>
        </p:nvSpPr>
        <p:spPr>
          <a:xfrm>
            <a:off x="251520" y="5877272"/>
            <a:ext cx="360040" cy="43204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059832" y="2708920"/>
            <a:ext cx="302433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размеру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059832" y="4437112"/>
            <a:ext cx="302433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цвету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1772816"/>
            <a:ext cx="936104" cy="9361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724128" y="1772816"/>
            <a:ext cx="1080120" cy="93113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95936" y="1700808"/>
            <a:ext cx="1008112" cy="10081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5157192"/>
            <a:ext cx="936104" cy="9361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724128" y="5157192"/>
            <a:ext cx="1080120" cy="93113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95936" y="5085184"/>
            <a:ext cx="1008112" cy="10081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411760" y="3645024"/>
            <a:ext cx="576064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724128" y="3429000"/>
            <a:ext cx="1080120" cy="93113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995936" y="3356992"/>
            <a:ext cx="1008112" cy="10081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832747" y="461701"/>
            <a:ext cx="2664296" cy="2664296"/>
          </a:xfrm>
          <a:prstGeom prst="star5">
            <a:avLst>
              <a:gd name="adj" fmla="val 28337"/>
              <a:gd name="hf" fmla="val 105146"/>
              <a:gd name="vf" fmla="val 11055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5-конечная звезда 4">
            <a:hlinkClick r:id="rId3" action="ppaction://hlinksldjump"/>
          </p:cNvPr>
          <p:cNvSpPr/>
          <p:nvPr/>
        </p:nvSpPr>
        <p:spPr>
          <a:xfrm>
            <a:off x="5436096" y="548680"/>
            <a:ext cx="2664296" cy="2664296"/>
          </a:xfrm>
          <a:prstGeom prst="star5">
            <a:avLst>
              <a:gd name="adj" fmla="val 28337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>
            <a:hlinkClick r:id="rId4" action="ppaction://hlinksldjump"/>
          </p:cNvPr>
          <p:cNvSpPr/>
          <p:nvPr/>
        </p:nvSpPr>
        <p:spPr>
          <a:xfrm>
            <a:off x="5436096" y="3573016"/>
            <a:ext cx="2664296" cy="2664296"/>
          </a:xfrm>
          <a:prstGeom prst="star5">
            <a:avLst>
              <a:gd name="adj" fmla="val 28337"/>
              <a:gd name="hf" fmla="val 105146"/>
              <a:gd name="vf" fmla="val 11055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>
            <a:hlinkClick r:id="rId5" action="ppaction://hlinksldjump"/>
          </p:cNvPr>
          <p:cNvSpPr/>
          <p:nvPr/>
        </p:nvSpPr>
        <p:spPr>
          <a:xfrm>
            <a:off x="1832747" y="3573016"/>
            <a:ext cx="2664296" cy="2664296"/>
          </a:xfrm>
          <a:prstGeom prst="star5">
            <a:avLst>
              <a:gd name="adj" fmla="val 28337"/>
              <a:gd name="hf" fmla="val 105146"/>
              <a:gd name="vf" fmla="val 11055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Смайлик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356992"/>
            <a:ext cx="1152128" cy="1172478"/>
          </a:xfrm>
          <a:prstGeom prst="rect">
            <a:avLst/>
          </a:prstGeom>
        </p:spPr>
      </p:pic>
      <p:pic>
        <p:nvPicPr>
          <p:cNvPr id="18" name="Рисунок 17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3290" y="1988840"/>
            <a:ext cx="1126462" cy="1146358"/>
          </a:xfrm>
          <a:prstGeom prst="rect">
            <a:avLst/>
          </a:prstGeom>
        </p:spPr>
      </p:pic>
      <p:pic>
        <p:nvPicPr>
          <p:cNvPr id="19" name="Рисунок 18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988840"/>
            <a:ext cx="1126462" cy="1146358"/>
          </a:xfrm>
          <a:prstGeom prst="rect">
            <a:avLst/>
          </a:prstGeom>
        </p:spPr>
      </p:pic>
      <p:pic>
        <p:nvPicPr>
          <p:cNvPr id="20" name="Рисунок 19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988840"/>
            <a:ext cx="1126462" cy="1146358"/>
          </a:xfrm>
          <a:prstGeom prst="rect">
            <a:avLst/>
          </a:prstGeom>
        </p:spPr>
      </p:pic>
      <p:pic>
        <p:nvPicPr>
          <p:cNvPr id="21" name="Рисунок 20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988840"/>
            <a:ext cx="1126462" cy="1146358"/>
          </a:xfrm>
          <a:prstGeom prst="rect">
            <a:avLst/>
          </a:prstGeom>
        </p:spPr>
      </p:pic>
      <p:pic>
        <p:nvPicPr>
          <p:cNvPr id="22" name="Рисунок 21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988840"/>
            <a:ext cx="1126462" cy="1146358"/>
          </a:xfrm>
          <a:prstGeom prst="rect">
            <a:avLst/>
          </a:prstGeom>
        </p:spPr>
      </p:pic>
      <p:pic>
        <p:nvPicPr>
          <p:cNvPr id="23" name="Рисунок 22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356992"/>
            <a:ext cx="1126462" cy="1146358"/>
          </a:xfrm>
          <a:prstGeom prst="rect">
            <a:avLst/>
          </a:prstGeom>
        </p:spPr>
      </p:pic>
      <p:pic>
        <p:nvPicPr>
          <p:cNvPr id="24" name="Рисунок 23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356992"/>
            <a:ext cx="1126462" cy="1146358"/>
          </a:xfrm>
          <a:prstGeom prst="rect">
            <a:avLst/>
          </a:prstGeom>
        </p:spPr>
      </p:pic>
      <p:pic>
        <p:nvPicPr>
          <p:cNvPr id="25" name="Рисунок 24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356992"/>
            <a:ext cx="1126462" cy="1146358"/>
          </a:xfrm>
          <a:prstGeom prst="rect">
            <a:avLst/>
          </a:prstGeom>
        </p:spPr>
      </p:pic>
      <p:pic>
        <p:nvPicPr>
          <p:cNvPr id="26" name="Рисунок 25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3356992"/>
            <a:ext cx="1126462" cy="11463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/>
              <a:t>Будь внимателен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589240"/>
            <a:ext cx="8229600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Сколько </a:t>
            </a:r>
            <a:r>
              <a:rPr lang="ru-RU" sz="4000" dirty="0"/>
              <a:t>дней в </a:t>
            </a:r>
            <a:r>
              <a:rPr lang="ru-RU" sz="4000" dirty="0" smtClean="0"/>
              <a:t>неделе? 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1115616" y="1916832"/>
            <a:ext cx="1296144" cy="129614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5" name="Овал 4"/>
          <p:cNvSpPr/>
          <p:nvPr/>
        </p:nvSpPr>
        <p:spPr>
          <a:xfrm>
            <a:off x="2555776" y="1916832"/>
            <a:ext cx="1296144" cy="12961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6" name="Овал 5"/>
          <p:cNvSpPr/>
          <p:nvPr/>
        </p:nvSpPr>
        <p:spPr>
          <a:xfrm>
            <a:off x="3995936" y="1916832"/>
            <a:ext cx="1296144" cy="12961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7" name="Овал 6"/>
          <p:cNvSpPr/>
          <p:nvPr/>
        </p:nvSpPr>
        <p:spPr>
          <a:xfrm>
            <a:off x="5436096" y="1916832"/>
            <a:ext cx="1296144" cy="12961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6876256" y="1916832"/>
            <a:ext cx="1296144" cy="129614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9" name="Овал 8"/>
          <p:cNvSpPr/>
          <p:nvPr/>
        </p:nvSpPr>
        <p:spPr>
          <a:xfrm>
            <a:off x="1115616" y="3284984"/>
            <a:ext cx="1296144" cy="129614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0" name="Овал 9"/>
          <p:cNvSpPr/>
          <p:nvPr/>
        </p:nvSpPr>
        <p:spPr>
          <a:xfrm>
            <a:off x="2555776" y="3284984"/>
            <a:ext cx="1296144" cy="12961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11" name="Овал 10"/>
          <p:cNvSpPr/>
          <p:nvPr/>
        </p:nvSpPr>
        <p:spPr>
          <a:xfrm>
            <a:off x="3995936" y="3284984"/>
            <a:ext cx="1296144" cy="12961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12" name="Овал 11"/>
          <p:cNvSpPr/>
          <p:nvPr/>
        </p:nvSpPr>
        <p:spPr>
          <a:xfrm>
            <a:off x="5436096" y="3284984"/>
            <a:ext cx="1296144" cy="129614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9</a:t>
            </a:r>
            <a:endParaRPr lang="ru-RU" sz="5400" dirty="0"/>
          </a:p>
        </p:txBody>
      </p:sp>
      <p:sp>
        <p:nvSpPr>
          <p:cNvPr id="13" name="Овал 12"/>
          <p:cNvSpPr/>
          <p:nvPr/>
        </p:nvSpPr>
        <p:spPr>
          <a:xfrm>
            <a:off x="6876256" y="3284984"/>
            <a:ext cx="1296144" cy="129614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10</a:t>
            </a:r>
            <a:endParaRPr lang="ru-RU" sz="5400" dirty="0"/>
          </a:p>
        </p:txBody>
      </p:sp>
      <p:sp>
        <p:nvSpPr>
          <p:cNvPr id="14" name="Стрелка вверх 13">
            <a:hlinkClick r:id="rId4" action="ppaction://hlinksldjump"/>
          </p:cNvPr>
          <p:cNvSpPr/>
          <p:nvPr/>
        </p:nvSpPr>
        <p:spPr>
          <a:xfrm>
            <a:off x="251520" y="5877272"/>
            <a:ext cx="360040" cy="43204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Смайлик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988840"/>
            <a:ext cx="1152128" cy="1172478"/>
          </a:xfrm>
          <a:prstGeom prst="rect">
            <a:avLst/>
          </a:prstGeom>
        </p:spPr>
      </p:pic>
      <p:pic>
        <p:nvPicPr>
          <p:cNvPr id="16" name="Рисунок 15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3290" y="1988840"/>
            <a:ext cx="1126462" cy="1146358"/>
          </a:xfrm>
          <a:prstGeom prst="rect">
            <a:avLst/>
          </a:prstGeom>
        </p:spPr>
      </p:pic>
      <p:pic>
        <p:nvPicPr>
          <p:cNvPr id="17" name="Рисунок 16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356992"/>
            <a:ext cx="1126462" cy="1146358"/>
          </a:xfrm>
          <a:prstGeom prst="rect">
            <a:avLst/>
          </a:prstGeom>
        </p:spPr>
      </p:pic>
      <p:pic>
        <p:nvPicPr>
          <p:cNvPr id="18" name="Рисунок 17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988840"/>
            <a:ext cx="1126462" cy="1146358"/>
          </a:xfrm>
          <a:prstGeom prst="rect">
            <a:avLst/>
          </a:prstGeom>
        </p:spPr>
      </p:pic>
      <p:pic>
        <p:nvPicPr>
          <p:cNvPr id="19" name="Рисунок 18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988840"/>
            <a:ext cx="1126462" cy="1146358"/>
          </a:xfrm>
          <a:prstGeom prst="rect">
            <a:avLst/>
          </a:prstGeom>
        </p:spPr>
      </p:pic>
      <p:pic>
        <p:nvPicPr>
          <p:cNvPr id="20" name="Рисунок 19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988840"/>
            <a:ext cx="1126462" cy="1146358"/>
          </a:xfrm>
          <a:prstGeom prst="rect">
            <a:avLst/>
          </a:prstGeom>
        </p:spPr>
      </p:pic>
      <p:pic>
        <p:nvPicPr>
          <p:cNvPr id="21" name="Рисунок 20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356992"/>
            <a:ext cx="1126462" cy="1146358"/>
          </a:xfrm>
          <a:prstGeom prst="rect">
            <a:avLst/>
          </a:prstGeom>
        </p:spPr>
      </p:pic>
      <p:pic>
        <p:nvPicPr>
          <p:cNvPr id="22" name="Рисунок 21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356992"/>
            <a:ext cx="1126462" cy="1146358"/>
          </a:xfrm>
          <a:prstGeom prst="rect">
            <a:avLst/>
          </a:prstGeom>
        </p:spPr>
      </p:pic>
      <p:pic>
        <p:nvPicPr>
          <p:cNvPr id="23" name="Рисунок 22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356992"/>
            <a:ext cx="1126462" cy="1146358"/>
          </a:xfrm>
          <a:prstGeom prst="rect">
            <a:avLst/>
          </a:prstGeom>
        </p:spPr>
      </p:pic>
      <p:pic>
        <p:nvPicPr>
          <p:cNvPr id="24" name="Рисунок 23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3356992"/>
            <a:ext cx="1126462" cy="11463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/>
              <a:t>Будь внимателен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589240"/>
            <a:ext cx="8229600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Какой по счету вторник?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1115616" y="1916832"/>
            <a:ext cx="1296144" cy="129614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5" name="Овал 4"/>
          <p:cNvSpPr/>
          <p:nvPr/>
        </p:nvSpPr>
        <p:spPr>
          <a:xfrm>
            <a:off x="2555776" y="1916832"/>
            <a:ext cx="1296144" cy="12961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6" name="Овал 5"/>
          <p:cNvSpPr/>
          <p:nvPr/>
        </p:nvSpPr>
        <p:spPr>
          <a:xfrm>
            <a:off x="3995936" y="1916832"/>
            <a:ext cx="1296144" cy="12961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7" name="Овал 6"/>
          <p:cNvSpPr/>
          <p:nvPr/>
        </p:nvSpPr>
        <p:spPr>
          <a:xfrm>
            <a:off x="5436096" y="1916832"/>
            <a:ext cx="1296144" cy="12961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6876256" y="1916832"/>
            <a:ext cx="1296144" cy="129614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9" name="Овал 8"/>
          <p:cNvSpPr/>
          <p:nvPr/>
        </p:nvSpPr>
        <p:spPr>
          <a:xfrm>
            <a:off x="1115616" y="3284984"/>
            <a:ext cx="1296144" cy="129614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0" name="Овал 9"/>
          <p:cNvSpPr/>
          <p:nvPr/>
        </p:nvSpPr>
        <p:spPr>
          <a:xfrm>
            <a:off x="2555776" y="3284984"/>
            <a:ext cx="1296144" cy="12961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11" name="Овал 10"/>
          <p:cNvSpPr/>
          <p:nvPr/>
        </p:nvSpPr>
        <p:spPr>
          <a:xfrm>
            <a:off x="3995936" y="3284984"/>
            <a:ext cx="1296144" cy="12961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12" name="Овал 11"/>
          <p:cNvSpPr/>
          <p:nvPr/>
        </p:nvSpPr>
        <p:spPr>
          <a:xfrm>
            <a:off x="5436096" y="3284984"/>
            <a:ext cx="1296144" cy="129614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9</a:t>
            </a:r>
            <a:endParaRPr lang="ru-RU" sz="5400" dirty="0"/>
          </a:p>
        </p:txBody>
      </p:sp>
      <p:sp>
        <p:nvSpPr>
          <p:cNvPr id="13" name="Овал 12"/>
          <p:cNvSpPr/>
          <p:nvPr/>
        </p:nvSpPr>
        <p:spPr>
          <a:xfrm>
            <a:off x="6876256" y="3284984"/>
            <a:ext cx="1296144" cy="129614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10</a:t>
            </a:r>
            <a:endParaRPr lang="ru-RU" sz="5400" dirty="0"/>
          </a:p>
        </p:txBody>
      </p:sp>
      <p:sp>
        <p:nvSpPr>
          <p:cNvPr id="14" name="Стрелка вверх 13">
            <a:hlinkClick r:id="rId4" action="ppaction://hlinksldjump"/>
          </p:cNvPr>
          <p:cNvSpPr/>
          <p:nvPr/>
        </p:nvSpPr>
        <p:spPr>
          <a:xfrm>
            <a:off x="251520" y="5877272"/>
            <a:ext cx="360040" cy="43204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Смайлик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988840"/>
            <a:ext cx="1152128" cy="1172478"/>
          </a:xfrm>
          <a:prstGeom prst="rect">
            <a:avLst/>
          </a:prstGeom>
        </p:spPr>
      </p:pic>
      <p:pic>
        <p:nvPicPr>
          <p:cNvPr id="17" name="Рисунок 16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3290" y="1988840"/>
            <a:ext cx="1126462" cy="1146358"/>
          </a:xfrm>
          <a:prstGeom prst="rect">
            <a:avLst/>
          </a:prstGeom>
        </p:spPr>
      </p:pic>
      <p:pic>
        <p:nvPicPr>
          <p:cNvPr id="18" name="Рисунок 17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988840"/>
            <a:ext cx="1126462" cy="1146358"/>
          </a:xfrm>
          <a:prstGeom prst="rect">
            <a:avLst/>
          </a:prstGeom>
        </p:spPr>
      </p:pic>
      <p:pic>
        <p:nvPicPr>
          <p:cNvPr id="19" name="Рисунок 18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356992"/>
            <a:ext cx="1126462" cy="1146358"/>
          </a:xfrm>
          <a:prstGeom prst="rect">
            <a:avLst/>
          </a:prstGeom>
        </p:spPr>
      </p:pic>
      <p:pic>
        <p:nvPicPr>
          <p:cNvPr id="20" name="Рисунок 19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988840"/>
            <a:ext cx="1126462" cy="1146358"/>
          </a:xfrm>
          <a:prstGeom prst="rect">
            <a:avLst/>
          </a:prstGeom>
        </p:spPr>
      </p:pic>
      <p:pic>
        <p:nvPicPr>
          <p:cNvPr id="21" name="Рисунок 20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988840"/>
            <a:ext cx="1126462" cy="1146358"/>
          </a:xfrm>
          <a:prstGeom prst="rect">
            <a:avLst/>
          </a:prstGeom>
        </p:spPr>
      </p:pic>
      <p:pic>
        <p:nvPicPr>
          <p:cNvPr id="22" name="Рисунок 21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356992"/>
            <a:ext cx="1126462" cy="1146358"/>
          </a:xfrm>
          <a:prstGeom prst="rect">
            <a:avLst/>
          </a:prstGeom>
        </p:spPr>
      </p:pic>
      <p:pic>
        <p:nvPicPr>
          <p:cNvPr id="23" name="Рисунок 22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356992"/>
            <a:ext cx="1126462" cy="1146358"/>
          </a:xfrm>
          <a:prstGeom prst="rect">
            <a:avLst/>
          </a:prstGeom>
        </p:spPr>
      </p:pic>
      <p:pic>
        <p:nvPicPr>
          <p:cNvPr id="24" name="Рисунок 23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356992"/>
            <a:ext cx="1126462" cy="1146358"/>
          </a:xfrm>
          <a:prstGeom prst="rect">
            <a:avLst/>
          </a:prstGeom>
        </p:spPr>
      </p:pic>
      <p:pic>
        <p:nvPicPr>
          <p:cNvPr id="25" name="Рисунок 24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3356992"/>
            <a:ext cx="1126462" cy="11463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/>
              <a:t>Будь внимателен</a:t>
            </a:r>
          </a:p>
        </p:txBody>
      </p:sp>
      <p:sp>
        <p:nvSpPr>
          <p:cNvPr id="4" name="Овал 3"/>
          <p:cNvSpPr/>
          <p:nvPr/>
        </p:nvSpPr>
        <p:spPr>
          <a:xfrm>
            <a:off x="1115616" y="1916832"/>
            <a:ext cx="1296144" cy="129614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5" name="Овал 4"/>
          <p:cNvSpPr/>
          <p:nvPr/>
        </p:nvSpPr>
        <p:spPr>
          <a:xfrm>
            <a:off x="2555776" y="1916832"/>
            <a:ext cx="1296144" cy="12961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6" name="Овал 5"/>
          <p:cNvSpPr/>
          <p:nvPr/>
        </p:nvSpPr>
        <p:spPr>
          <a:xfrm>
            <a:off x="3995936" y="1916832"/>
            <a:ext cx="1296144" cy="12961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7" name="Овал 6"/>
          <p:cNvSpPr/>
          <p:nvPr/>
        </p:nvSpPr>
        <p:spPr>
          <a:xfrm>
            <a:off x="5436096" y="1916832"/>
            <a:ext cx="1296144" cy="12961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6876256" y="1916832"/>
            <a:ext cx="1296144" cy="129614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9" name="Овал 8"/>
          <p:cNvSpPr/>
          <p:nvPr/>
        </p:nvSpPr>
        <p:spPr>
          <a:xfrm>
            <a:off x="1115616" y="3284984"/>
            <a:ext cx="1296144" cy="129614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0" name="Овал 9"/>
          <p:cNvSpPr/>
          <p:nvPr/>
        </p:nvSpPr>
        <p:spPr>
          <a:xfrm>
            <a:off x="2555776" y="3284984"/>
            <a:ext cx="1296144" cy="12961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11" name="Овал 10"/>
          <p:cNvSpPr/>
          <p:nvPr/>
        </p:nvSpPr>
        <p:spPr>
          <a:xfrm>
            <a:off x="3995936" y="3284984"/>
            <a:ext cx="1296144" cy="12961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12" name="Овал 11"/>
          <p:cNvSpPr/>
          <p:nvPr/>
        </p:nvSpPr>
        <p:spPr>
          <a:xfrm>
            <a:off x="5436096" y="3284984"/>
            <a:ext cx="1296144" cy="129614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9</a:t>
            </a:r>
            <a:endParaRPr lang="ru-RU" sz="5400" dirty="0"/>
          </a:p>
        </p:txBody>
      </p:sp>
      <p:sp>
        <p:nvSpPr>
          <p:cNvPr id="13" name="Овал 12"/>
          <p:cNvSpPr/>
          <p:nvPr/>
        </p:nvSpPr>
        <p:spPr>
          <a:xfrm>
            <a:off x="6876256" y="3284984"/>
            <a:ext cx="1296144" cy="129614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10</a:t>
            </a:r>
            <a:endParaRPr lang="ru-RU" sz="5400" dirty="0"/>
          </a:p>
        </p:txBody>
      </p:sp>
      <p:sp>
        <p:nvSpPr>
          <p:cNvPr id="14" name="Стрелка вверх 13">
            <a:hlinkClick r:id="rId4" action="ppaction://hlinksldjump"/>
          </p:cNvPr>
          <p:cNvSpPr/>
          <p:nvPr/>
        </p:nvSpPr>
        <p:spPr>
          <a:xfrm>
            <a:off x="251520" y="5877272"/>
            <a:ext cx="360040" cy="43204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467544" y="5589240"/>
            <a:ext cx="8229600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Сколько хвостов у трех коров?</a:t>
            </a:r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Смайлик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988840"/>
            <a:ext cx="1152128" cy="1172478"/>
          </a:xfrm>
          <a:prstGeom prst="rect">
            <a:avLst/>
          </a:prstGeom>
        </p:spPr>
      </p:pic>
      <p:pic>
        <p:nvPicPr>
          <p:cNvPr id="16" name="Рисунок 15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3290" y="1988840"/>
            <a:ext cx="1126462" cy="1146358"/>
          </a:xfrm>
          <a:prstGeom prst="rect">
            <a:avLst/>
          </a:prstGeom>
        </p:spPr>
      </p:pic>
      <p:pic>
        <p:nvPicPr>
          <p:cNvPr id="18" name="Рисунок 17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988840"/>
            <a:ext cx="1126462" cy="1146358"/>
          </a:xfrm>
          <a:prstGeom prst="rect">
            <a:avLst/>
          </a:prstGeom>
        </p:spPr>
      </p:pic>
      <p:pic>
        <p:nvPicPr>
          <p:cNvPr id="19" name="Рисунок 18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988840"/>
            <a:ext cx="1126462" cy="1146358"/>
          </a:xfrm>
          <a:prstGeom prst="rect">
            <a:avLst/>
          </a:prstGeom>
        </p:spPr>
      </p:pic>
      <p:pic>
        <p:nvPicPr>
          <p:cNvPr id="20" name="Рисунок 19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356992"/>
            <a:ext cx="1126462" cy="1146358"/>
          </a:xfrm>
          <a:prstGeom prst="rect">
            <a:avLst/>
          </a:prstGeom>
        </p:spPr>
      </p:pic>
      <p:pic>
        <p:nvPicPr>
          <p:cNvPr id="21" name="Рисунок 20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988840"/>
            <a:ext cx="1126462" cy="1146358"/>
          </a:xfrm>
          <a:prstGeom prst="rect">
            <a:avLst/>
          </a:prstGeom>
        </p:spPr>
      </p:pic>
      <p:pic>
        <p:nvPicPr>
          <p:cNvPr id="22" name="Рисунок 21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356992"/>
            <a:ext cx="1126462" cy="1146358"/>
          </a:xfrm>
          <a:prstGeom prst="rect">
            <a:avLst/>
          </a:prstGeom>
        </p:spPr>
      </p:pic>
      <p:pic>
        <p:nvPicPr>
          <p:cNvPr id="23" name="Рисунок 22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356992"/>
            <a:ext cx="1126462" cy="1146358"/>
          </a:xfrm>
          <a:prstGeom prst="rect">
            <a:avLst/>
          </a:prstGeom>
        </p:spPr>
      </p:pic>
      <p:pic>
        <p:nvPicPr>
          <p:cNvPr id="24" name="Рисунок 23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356992"/>
            <a:ext cx="1126462" cy="1146358"/>
          </a:xfrm>
          <a:prstGeom prst="rect">
            <a:avLst/>
          </a:prstGeom>
        </p:spPr>
      </p:pic>
      <p:pic>
        <p:nvPicPr>
          <p:cNvPr id="25" name="Рисунок 24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3356992"/>
            <a:ext cx="1126462" cy="11463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/>
              <a:t>Будь внимателен</a:t>
            </a:r>
          </a:p>
        </p:txBody>
      </p:sp>
      <p:sp>
        <p:nvSpPr>
          <p:cNvPr id="4" name="Овал 3"/>
          <p:cNvSpPr/>
          <p:nvPr/>
        </p:nvSpPr>
        <p:spPr>
          <a:xfrm>
            <a:off x="1115616" y="1916832"/>
            <a:ext cx="1296144" cy="129614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5" name="Овал 4"/>
          <p:cNvSpPr/>
          <p:nvPr/>
        </p:nvSpPr>
        <p:spPr>
          <a:xfrm>
            <a:off x="2555776" y="1916832"/>
            <a:ext cx="1296144" cy="12961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6" name="Овал 5"/>
          <p:cNvSpPr/>
          <p:nvPr/>
        </p:nvSpPr>
        <p:spPr>
          <a:xfrm>
            <a:off x="3995936" y="1916832"/>
            <a:ext cx="1296144" cy="12961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7" name="Овал 6"/>
          <p:cNvSpPr/>
          <p:nvPr/>
        </p:nvSpPr>
        <p:spPr>
          <a:xfrm>
            <a:off x="5436096" y="1916832"/>
            <a:ext cx="1296144" cy="12961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6876256" y="1916832"/>
            <a:ext cx="1296144" cy="129614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9" name="Овал 8"/>
          <p:cNvSpPr/>
          <p:nvPr/>
        </p:nvSpPr>
        <p:spPr>
          <a:xfrm>
            <a:off x="1115616" y="3284984"/>
            <a:ext cx="1296144" cy="129614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0" name="Овал 9"/>
          <p:cNvSpPr/>
          <p:nvPr/>
        </p:nvSpPr>
        <p:spPr>
          <a:xfrm>
            <a:off x="2555776" y="3284984"/>
            <a:ext cx="1296144" cy="12961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11" name="Овал 10"/>
          <p:cNvSpPr/>
          <p:nvPr/>
        </p:nvSpPr>
        <p:spPr>
          <a:xfrm>
            <a:off x="3995936" y="3284984"/>
            <a:ext cx="1296144" cy="12961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12" name="Овал 11"/>
          <p:cNvSpPr/>
          <p:nvPr/>
        </p:nvSpPr>
        <p:spPr>
          <a:xfrm>
            <a:off x="5436096" y="3284984"/>
            <a:ext cx="1296144" cy="129614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9</a:t>
            </a:r>
            <a:endParaRPr lang="ru-RU" sz="5400" dirty="0"/>
          </a:p>
        </p:txBody>
      </p:sp>
      <p:sp>
        <p:nvSpPr>
          <p:cNvPr id="13" name="Овал 12"/>
          <p:cNvSpPr/>
          <p:nvPr/>
        </p:nvSpPr>
        <p:spPr>
          <a:xfrm>
            <a:off x="6876256" y="3284984"/>
            <a:ext cx="1296144" cy="129614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10</a:t>
            </a:r>
            <a:endParaRPr lang="ru-RU" sz="5400" dirty="0"/>
          </a:p>
        </p:txBody>
      </p:sp>
      <p:sp>
        <p:nvSpPr>
          <p:cNvPr id="14" name="Стрелка вверх 13">
            <a:hlinkClick r:id="rId4" action="ppaction://hlinksldjump"/>
          </p:cNvPr>
          <p:cNvSpPr/>
          <p:nvPr/>
        </p:nvSpPr>
        <p:spPr>
          <a:xfrm>
            <a:off x="251520" y="5877272"/>
            <a:ext cx="360040" cy="43204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467544" y="5229200"/>
            <a:ext cx="8229600" cy="11521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000" dirty="0" smtClean="0"/>
              <a:t>Какое </a:t>
            </a:r>
            <a:r>
              <a:rPr lang="ru-RU" sz="4300" dirty="0" smtClean="0"/>
              <a:t>число</a:t>
            </a:r>
            <a:r>
              <a:rPr lang="ru-RU" sz="4000" dirty="0" smtClean="0"/>
              <a:t> больше трёх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и меньше </a:t>
            </a:r>
            <a:r>
              <a:rPr lang="ru-RU" sz="4000" dirty="0" smtClean="0"/>
              <a:t>пяти?</a:t>
            </a:r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Смайлик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3356992"/>
            <a:ext cx="1152128" cy="1172478"/>
          </a:xfrm>
          <a:prstGeom prst="rect">
            <a:avLst/>
          </a:prstGeom>
        </p:spPr>
      </p:pic>
      <p:pic>
        <p:nvPicPr>
          <p:cNvPr id="17" name="Рисунок 16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3290" y="1988840"/>
            <a:ext cx="1126462" cy="1146358"/>
          </a:xfrm>
          <a:prstGeom prst="rect">
            <a:avLst/>
          </a:prstGeom>
        </p:spPr>
      </p:pic>
      <p:pic>
        <p:nvPicPr>
          <p:cNvPr id="18" name="Рисунок 17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988840"/>
            <a:ext cx="1126462" cy="1146358"/>
          </a:xfrm>
          <a:prstGeom prst="rect">
            <a:avLst/>
          </a:prstGeom>
        </p:spPr>
      </p:pic>
      <p:pic>
        <p:nvPicPr>
          <p:cNvPr id="19" name="Рисунок 18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988840"/>
            <a:ext cx="1126462" cy="1146358"/>
          </a:xfrm>
          <a:prstGeom prst="rect">
            <a:avLst/>
          </a:prstGeom>
        </p:spPr>
      </p:pic>
      <p:pic>
        <p:nvPicPr>
          <p:cNvPr id="20" name="Рисунок 19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988840"/>
            <a:ext cx="1126462" cy="1146358"/>
          </a:xfrm>
          <a:prstGeom prst="rect">
            <a:avLst/>
          </a:prstGeom>
        </p:spPr>
      </p:pic>
      <p:pic>
        <p:nvPicPr>
          <p:cNvPr id="21" name="Рисунок 20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988840"/>
            <a:ext cx="1126462" cy="1146358"/>
          </a:xfrm>
          <a:prstGeom prst="rect">
            <a:avLst/>
          </a:prstGeom>
        </p:spPr>
      </p:pic>
      <p:pic>
        <p:nvPicPr>
          <p:cNvPr id="22" name="Рисунок 21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356992"/>
            <a:ext cx="1126462" cy="1146358"/>
          </a:xfrm>
          <a:prstGeom prst="rect">
            <a:avLst/>
          </a:prstGeom>
        </p:spPr>
      </p:pic>
      <p:pic>
        <p:nvPicPr>
          <p:cNvPr id="23" name="Рисунок 22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356992"/>
            <a:ext cx="1126462" cy="1146358"/>
          </a:xfrm>
          <a:prstGeom prst="rect">
            <a:avLst/>
          </a:prstGeom>
        </p:spPr>
      </p:pic>
      <p:pic>
        <p:nvPicPr>
          <p:cNvPr id="24" name="Рисунок 23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356992"/>
            <a:ext cx="1126462" cy="1146358"/>
          </a:xfrm>
          <a:prstGeom prst="rect">
            <a:avLst/>
          </a:prstGeom>
        </p:spPr>
      </p:pic>
      <p:pic>
        <p:nvPicPr>
          <p:cNvPr id="25" name="Рисунок 24" descr="Смайлик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356992"/>
            <a:ext cx="1126462" cy="11463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/>
              <a:t>Будь внимателен</a:t>
            </a:r>
          </a:p>
        </p:txBody>
      </p:sp>
      <p:sp>
        <p:nvSpPr>
          <p:cNvPr id="4" name="Овал 3"/>
          <p:cNvSpPr/>
          <p:nvPr/>
        </p:nvSpPr>
        <p:spPr>
          <a:xfrm>
            <a:off x="1115616" y="1916832"/>
            <a:ext cx="1296144" cy="129614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5" name="Овал 4"/>
          <p:cNvSpPr/>
          <p:nvPr/>
        </p:nvSpPr>
        <p:spPr>
          <a:xfrm>
            <a:off x="2555776" y="1916832"/>
            <a:ext cx="1296144" cy="12961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6" name="Овал 5"/>
          <p:cNvSpPr/>
          <p:nvPr/>
        </p:nvSpPr>
        <p:spPr>
          <a:xfrm>
            <a:off x="3995936" y="1916832"/>
            <a:ext cx="1296144" cy="12961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7" name="Овал 6"/>
          <p:cNvSpPr/>
          <p:nvPr/>
        </p:nvSpPr>
        <p:spPr>
          <a:xfrm>
            <a:off x="5436096" y="1916832"/>
            <a:ext cx="1296144" cy="12961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6876256" y="1916832"/>
            <a:ext cx="1296144" cy="129614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9" name="Овал 8"/>
          <p:cNvSpPr/>
          <p:nvPr/>
        </p:nvSpPr>
        <p:spPr>
          <a:xfrm>
            <a:off x="1115616" y="3284984"/>
            <a:ext cx="1296144" cy="129614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0" name="Овал 9"/>
          <p:cNvSpPr/>
          <p:nvPr/>
        </p:nvSpPr>
        <p:spPr>
          <a:xfrm>
            <a:off x="2555776" y="3284984"/>
            <a:ext cx="1296144" cy="12961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11" name="Овал 10"/>
          <p:cNvSpPr/>
          <p:nvPr/>
        </p:nvSpPr>
        <p:spPr>
          <a:xfrm>
            <a:off x="3995936" y="3284984"/>
            <a:ext cx="1296144" cy="12961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12" name="Овал 11"/>
          <p:cNvSpPr/>
          <p:nvPr/>
        </p:nvSpPr>
        <p:spPr>
          <a:xfrm>
            <a:off x="5436096" y="3284984"/>
            <a:ext cx="1296144" cy="129614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9</a:t>
            </a:r>
            <a:endParaRPr lang="ru-RU" sz="5400" dirty="0"/>
          </a:p>
        </p:txBody>
      </p:sp>
      <p:sp>
        <p:nvSpPr>
          <p:cNvPr id="13" name="Овал 12"/>
          <p:cNvSpPr/>
          <p:nvPr/>
        </p:nvSpPr>
        <p:spPr>
          <a:xfrm>
            <a:off x="6876256" y="3284984"/>
            <a:ext cx="1296144" cy="1296144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10</a:t>
            </a:r>
            <a:endParaRPr lang="ru-RU" sz="5400" dirty="0"/>
          </a:p>
        </p:txBody>
      </p:sp>
      <p:sp>
        <p:nvSpPr>
          <p:cNvPr id="14" name="Стрелка вверх 13">
            <a:hlinkClick r:id="rId4" action="ppaction://hlinksldjump"/>
          </p:cNvPr>
          <p:cNvSpPr/>
          <p:nvPr/>
        </p:nvSpPr>
        <p:spPr>
          <a:xfrm>
            <a:off x="251520" y="5877272"/>
            <a:ext cx="360040" cy="43204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467544" y="5589240"/>
            <a:ext cx="8229600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Сколько пальцев у нас на руках?</a:t>
            </a:r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/>
              <a:t>Найди различия</a:t>
            </a:r>
          </a:p>
        </p:txBody>
      </p:sp>
      <p:pic>
        <p:nvPicPr>
          <p:cNvPr id="15" name="Содержимое 1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052736"/>
            <a:ext cx="7632848" cy="537768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47864" y="980728"/>
            <a:ext cx="24482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331640" y="2348880"/>
            <a:ext cx="792088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множение 18"/>
          <p:cNvSpPr/>
          <p:nvPr/>
        </p:nvSpPr>
        <p:spPr>
          <a:xfrm>
            <a:off x="7236296" y="3284984"/>
            <a:ext cx="720080" cy="720080"/>
          </a:xfrm>
          <a:prstGeom prst="mathMultiply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267744" y="4149080"/>
            <a:ext cx="792088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множение 20"/>
          <p:cNvSpPr/>
          <p:nvPr/>
        </p:nvSpPr>
        <p:spPr>
          <a:xfrm>
            <a:off x="6084168" y="4149080"/>
            <a:ext cx="720080" cy="720080"/>
          </a:xfrm>
          <a:prstGeom prst="mathMultiply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555776" y="2852936"/>
            <a:ext cx="504056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763688" y="3068960"/>
            <a:ext cx="504056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множение 24"/>
          <p:cNvSpPr/>
          <p:nvPr/>
        </p:nvSpPr>
        <p:spPr>
          <a:xfrm>
            <a:off x="6422504" y="2975248"/>
            <a:ext cx="453752" cy="453752"/>
          </a:xfrm>
          <a:prstGeom prst="mathMultiply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множение 25"/>
          <p:cNvSpPr/>
          <p:nvPr/>
        </p:nvSpPr>
        <p:spPr>
          <a:xfrm>
            <a:off x="5148064" y="2492896"/>
            <a:ext cx="720080" cy="720080"/>
          </a:xfrm>
          <a:prstGeom prst="mathMultiply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491880" y="3068960"/>
            <a:ext cx="792088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835696" y="5085184"/>
            <a:ext cx="792088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множение 29"/>
          <p:cNvSpPr/>
          <p:nvPr/>
        </p:nvSpPr>
        <p:spPr>
          <a:xfrm>
            <a:off x="5724128" y="5229200"/>
            <a:ext cx="576064" cy="576064"/>
          </a:xfrm>
          <a:prstGeom prst="mathMultiply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>
            <a:hlinkClick r:id="rId3" action="ppaction://hlinksldjump"/>
          </p:cNvPr>
          <p:cNvSpPr/>
          <p:nvPr/>
        </p:nvSpPr>
        <p:spPr>
          <a:xfrm>
            <a:off x="251520" y="5877272"/>
            <a:ext cx="360040" cy="43204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2" grpId="0" animBg="1"/>
      <p:bldP spid="24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 err="1"/>
              <a:t>Быстроговорилки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352928" cy="28803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/>
              <a:t>Белые бараны били в </a:t>
            </a:r>
            <a:r>
              <a:rPr lang="ru-RU" sz="3600" dirty="0" smtClean="0"/>
              <a:t>барабаны.</a:t>
            </a:r>
            <a:endParaRPr lang="ru-RU" sz="3600" dirty="0"/>
          </a:p>
          <a:p>
            <a:pPr algn="ctr">
              <a:buNone/>
            </a:pPr>
            <a:r>
              <a:rPr lang="ru-RU" sz="3600" dirty="0"/>
              <a:t>Купила бабуся бусы </a:t>
            </a:r>
            <a:r>
              <a:rPr lang="ru-RU" sz="3600" dirty="0" smtClean="0"/>
              <a:t>Марусе.</a:t>
            </a:r>
            <a:endParaRPr lang="ru-RU" sz="3600" dirty="0"/>
          </a:p>
          <a:p>
            <a:pPr algn="ctr">
              <a:buNone/>
            </a:pPr>
            <a:r>
              <a:rPr lang="ru-RU" sz="3600" dirty="0"/>
              <a:t>Забавной обезьяне бросили </a:t>
            </a:r>
            <a:r>
              <a:rPr lang="ru-RU" sz="3600" dirty="0" smtClean="0"/>
              <a:t>бананы.</a:t>
            </a:r>
            <a:endParaRPr lang="ru-RU" sz="3600" dirty="0"/>
          </a:p>
          <a:p>
            <a:pPr algn="ctr">
              <a:buNone/>
            </a:pPr>
            <a:r>
              <a:rPr lang="ru-RU" sz="3600" dirty="0"/>
              <a:t>Бросили бананы забавной </a:t>
            </a:r>
            <a:r>
              <a:rPr lang="ru-RU" sz="3600" dirty="0" smtClean="0"/>
              <a:t>обезьяне.</a:t>
            </a:r>
            <a:endParaRPr lang="ru-RU" sz="3600" dirty="0"/>
          </a:p>
        </p:txBody>
      </p:sp>
      <p:sp>
        <p:nvSpPr>
          <p:cNvPr id="14" name="Стрелка вверх 13">
            <a:hlinkClick r:id="rId2" action="ppaction://hlinksldjump"/>
          </p:cNvPr>
          <p:cNvSpPr/>
          <p:nvPr/>
        </p:nvSpPr>
        <p:spPr>
          <a:xfrm>
            <a:off x="251520" y="5877272"/>
            <a:ext cx="360040" cy="43204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124</Words>
  <Application>Microsoft Office PowerPoint</Application>
  <PresentationFormat>Экран (4:3)</PresentationFormat>
  <Paragraphs>71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Найди различия</vt:lpstr>
      <vt:lpstr>Быстроговорилки</vt:lpstr>
      <vt:lpstr>Найди лишний предмет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</dc:creator>
  <cp:lastModifiedBy>Jenya</cp:lastModifiedBy>
  <cp:revision>119</cp:revision>
  <dcterms:created xsi:type="dcterms:W3CDTF">2020-09-21T09:35:40Z</dcterms:created>
  <dcterms:modified xsi:type="dcterms:W3CDTF">2023-03-07T00:49:41Z</dcterms:modified>
</cp:coreProperties>
</file>