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6" r:id="rId3"/>
    <p:sldId id="273" r:id="rId4"/>
    <p:sldId id="265" r:id="rId5"/>
    <p:sldId id="268" r:id="rId6"/>
    <p:sldId id="269" r:id="rId7"/>
    <p:sldId id="267" r:id="rId8"/>
    <p:sldId id="272" r:id="rId9"/>
    <p:sldId id="277" r:id="rId10"/>
    <p:sldId id="278" r:id="rId11"/>
    <p:sldId id="279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8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85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69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18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882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7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41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011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51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718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934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18A15-A990-4150-B8C8-4764C83F21A4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28E74-5D2A-42A5-BF04-EDE7F7ABC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66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gif"/><Relationship Id="rId3" Type="http://schemas.openxmlformats.org/officeDocument/2006/relationships/image" Target="../media/image33.gif"/><Relationship Id="rId7" Type="http://schemas.openxmlformats.org/officeDocument/2006/relationships/image" Target="../media/image36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gif"/><Relationship Id="rId5" Type="http://schemas.openxmlformats.org/officeDocument/2006/relationships/image" Target="../media/image35.gif"/><Relationship Id="rId4" Type="http://schemas.openxmlformats.org/officeDocument/2006/relationships/image" Target="../media/image3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gif"/><Relationship Id="rId3" Type="http://schemas.openxmlformats.org/officeDocument/2006/relationships/image" Target="../media/image33.gif"/><Relationship Id="rId7" Type="http://schemas.openxmlformats.org/officeDocument/2006/relationships/image" Target="../media/image32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gif"/><Relationship Id="rId5" Type="http://schemas.openxmlformats.org/officeDocument/2006/relationships/image" Target="../media/image28.gif"/><Relationship Id="rId4" Type="http://schemas.openxmlformats.org/officeDocument/2006/relationships/image" Target="../media/image35.gif"/><Relationship Id="rId9" Type="http://schemas.openxmlformats.org/officeDocument/2006/relationships/image" Target="../media/image40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microsoft.com/office/2007/relationships/hdphoto" Target="../media/hdphoto23.wdp"/><Relationship Id="rId18" Type="http://schemas.openxmlformats.org/officeDocument/2006/relationships/image" Target="../media/image25.png"/><Relationship Id="rId3" Type="http://schemas.microsoft.com/office/2007/relationships/hdphoto" Target="../media/hdphoto19.wdp"/><Relationship Id="rId21" Type="http://schemas.openxmlformats.org/officeDocument/2006/relationships/hyperlink" Target="https://gifer.com/ru/s/%D1%81%D0%BC%D0%B0%D0%B9%D0%BB%D0%B8%D0%BA-%D0%B7%D0%B4%D0%BE%D1%80%D0%BE%D0%B2%D1%8C%D0%B5" TargetMode="External"/><Relationship Id="rId7" Type="http://schemas.microsoft.com/office/2007/relationships/hdphoto" Target="../media/hdphoto21.wdp"/><Relationship Id="rId12" Type="http://schemas.openxmlformats.org/officeDocument/2006/relationships/image" Target="../media/image24.png"/><Relationship Id="rId17" Type="http://schemas.microsoft.com/office/2007/relationships/hdphoto" Target="../media/hdphoto8.wdp"/><Relationship Id="rId2" Type="http://schemas.openxmlformats.org/officeDocument/2006/relationships/image" Target="../media/image20.png"/><Relationship Id="rId16" Type="http://schemas.openxmlformats.org/officeDocument/2006/relationships/image" Target="../media/image9.png"/><Relationship Id="rId20" Type="http://schemas.openxmlformats.org/officeDocument/2006/relationships/hyperlink" Target="https://pozdravitel.ru/smajliki/animirovannye-smajliki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microsoft.com/office/2007/relationships/hdphoto" Target="../media/hdphoto5.wdp"/><Relationship Id="rId5" Type="http://schemas.microsoft.com/office/2007/relationships/hdphoto" Target="../media/hdphoto20.wdp"/><Relationship Id="rId15" Type="http://schemas.microsoft.com/office/2007/relationships/hdphoto" Target="../media/hdphoto7.wdp"/><Relationship Id="rId10" Type="http://schemas.openxmlformats.org/officeDocument/2006/relationships/image" Target="../media/image6.png"/><Relationship Id="rId19" Type="http://schemas.microsoft.com/office/2007/relationships/hdphoto" Target="../media/hdphoto24.wdp"/><Relationship Id="rId4" Type="http://schemas.openxmlformats.org/officeDocument/2006/relationships/image" Target="../media/image21.png"/><Relationship Id="rId9" Type="http://schemas.microsoft.com/office/2007/relationships/hdphoto" Target="../media/hdphoto22.wdp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26" Type="http://schemas.microsoft.com/office/2007/relationships/hdphoto" Target="../media/hdphoto12.wdp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34" Type="http://schemas.microsoft.com/office/2007/relationships/hdphoto" Target="../media/hdphoto16.wdp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5" Type="http://schemas.openxmlformats.org/officeDocument/2006/relationships/image" Target="../media/image13.jpeg"/><Relationship Id="rId33" Type="http://schemas.openxmlformats.org/officeDocument/2006/relationships/image" Target="../media/image17.png"/><Relationship Id="rId38" Type="http://schemas.microsoft.com/office/2007/relationships/hdphoto" Target="../media/hdphoto18.wdp"/><Relationship Id="rId2" Type="http://schemas.openxmlformats.org/officeDocument/2006/relationships/image" Target="../media/image1.jpeg"/><Relationship Id="rId16" Type="http://schemas.microsoft.com/office/2007/relationships/hdphoto" Target="../media/hdphoto7.wdp"/><Relationship Id="rId20" Type="http://schemas.microsoft.com/office/2007/relationships/hdphoto" Target="../media/hdphoto9.wdp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24" Type="http://schemas.microsoft.com/office/2007/relationships/hdphoto" Target="../media/hdphoto11.wdp"/><Relationship Id="rId32" Type="http://schemas.microsoft.com/office/2007/relationships/hdphoto" Target="../media/hdphoto15.wdp"/><Relationship Id="rId37" Type="http://schemas.openxmlformats.org/officeDocument/2006/relationships/image" Target="../media/image19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jpeg"/><Relationship Id="rId28" Type="http://schemas.microsoft.com/office/2007/relationships/hdphoto" Target="../media/hdphoto13.wdp"/><Relationship Id="rId36" Type="http://schemas.microsoft.com/office/2007/relationships/hdphoto" Target="../media/hdphoto17.wdp"/><Relationship Id="rId10" Type="http://schemas.microsoft.com/office/2007/relationships/hdphoto" Target="../media/hdphoto4.wdp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Relationship Id="rId22" Type="http://schemas.microsoft.com/office/2007/relationships/hdphoto" Target="../media/hdphoto10.wdp"/><Relationship Id="rId27" Type="http://schemas.openxmlformats.org/officeDocument/2006/relationships/image" Target="../media/image14.png"/><Relationship Id="rId30" Type="http://schemas.microsoft.com/office/2007/relationships/hdphoto" Target="../media/hdphoto14.wdp"/><Relationship Id="rId35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microsoft.com/office/2007/relationships/hdphoto" Target="../media/hdphoto23.wdp"/><Relationship Id="rId18" Type="http://schemas.openxmlformats.org/officeDocument/2006/relationships/image" Target="../media/image25.png"/><Relationship Id="rId3" Type="http://schemas.microsoft.com/office/2007/relationships/hdphoto" Target="../media/hdphoto19.wdp"/><Relationship Id="rId7" Type="http://schemas.microsoft.com/office/2007/relationships/hdphoto" Target="../media/hdphoto21.wdp"/><Relationship Id="rId12" Type="http://schemas.openxmlformats.org/officeDocument/2006/relationships/image" Target="../media/image24.png"/><Relationship Id="rId17" Type="http://schemas.microsoft.com/office/2007/relationships/hdphoto" Target="../media/hdphoto8.wdp"/><Relationship Id="rId2" Type="http://schemas.openxmlformats.org/officeDocument/2006/relationships/image" Target="../media/image20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microsoft.com/office/2007/relationships/hdphoto" Target="../media/hdphoto5.wdp"/><Relationship Id="rId5" Type="http://schemas.microsoft.com/office/2007/relationships/hdphoto" Target="../media/hdphoto20.wdp"/><Relationship Id="rId15" Type="http://schemas.microsoft.com/office/2007/relationships/hdphoto" Target="../media/hdphoto7.wdp"/><Relationship Id="rId10" Type="http://schemas.openxmlformats.org/officeDocument/2006/relationships/image" Target="../media/image6.png"/><Relationship Id="rId19" Type="http://schemas.microsoft.com/office/2007/relationships/hdphoto" Target="../media/hdphoto24.wdp"/><Relationship Id="rId4" Type="http://schemas.openxmlformats.org/officeDocument/2006/relationships/image" Target="../media/image21.png"/><Relationship Id="rId9" Type="http://schemas.microsoft.com/office/2007/relationships/hdphoto" Target="../media/hdphoto22.wdp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7.wdp"/><Relationship Id="rId3" Type="http://schemas.microsoft.com/office/2007/relationships/hdphoto" Target="../media/hdphoto25.wdp"/><Relationship Id="rId7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gif"/><Relationship Id="rId11" Type="http://schemas.openxmlformats.org/officeDocument/2006/relationships/image" Target="../media/image31.gif"/><Relationship Id="rId5" Type="http://schemas.microsoft.com/office/2007/relationships/hdphoto" Target="../media/hdphoto26.wdp"/><Relationship Id="rId10" Type="http://schemas.microsoft.com/office/2007/relationships/hdphoto" Target="../media/hdphoto28.wdp"/><Relationship Id="rId4" Type="http://schemas.openxmlformats.org/officeDocument/2006/relationships/image" Target="../media/image27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7.wdp"/><Relationship Id="rId3" Type="http://schemas.microsoft.com/office/2007/relationships/hdphoto" Target="../media/hdphoto25.wdp"/><Relationship Id="rId7" Type="http://schemas.openxmlformats.org/officeDocument/2006/relationships/image" Target="../media/image29.png"/><Relationship Id="rId12" Type="http://schemas.openxmlformats.org/officeDocument/2006/relationships/image" Target="../media/image31.gi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gif"/><Relationship Id="rId11" Type="http://schemas.microsoft.com/office/2007/relationships/hdphoto" Target="../media/hdphoto28.wdp"/><Relationship Id="rId5" Type="http://schemas.microsoft.com/office/2007/relationships/hdphoto" Target="../media/hdphoto26.wdp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openxmlformats.org/officeDocument/2006/relationships/image" Target="../media/image3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gif"/><Relationship Id="rId3" Type="http://schemas.microsoft.com/office/2007/relationships/hdphoto" Target="../media/hdphoto25.wdp"/><Relationship Id="rId7" Type="http://schemas.openxmlformats.org/officeDocument/2006/relationships/image" Target="../media/image28.gi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6.wdp"/><Relationship Id="rId11" Type="http://schemas.openxmlformats.org/officeDocument/2006/relationships/image" Target="../media/image31.gif"/><Relationship Id="rId5" Type="http://schemas.openxmlformats.org/officeDocument/2006/relationships/image" Target="../media/image27.png"/><Relationship Id="rId10" Type="http://schemas.microsoft.com/office/2007/relationships/hdphoto" Target="../media/hdphoto28.wdp"/><Relationship Id="rId4" Type="http://schemas.openxmlformats.org/officeDocument/2006/relationships/image" Target="../media/image33.gif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gif"/><Relationship Id="rId3" Type="http://schemas.microsoft.com/office/2007/relationships/hdphoto" Target="../media/hdphoto25.wdp"/><Relationship Id="rId7" Type="http://schemas.microsoft.com/office/2007/relationships/hdphoto" Target="../media/hdphoto26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1.gif"/><Relationship Id="rId5" Type="http://schemas.openxmlformats.org/officeDocument/2006/relationships/image" Target="../media/image34.gif"/><Relationship Id="rId10" Type="http://schemas.microsoft.com/office/2007/relationships/hdphoto" Target="../media/hdphoto28.wdp"/><Relationship Id="rId4" Type="http://schemas.openxmlformats.org/officeDocument/2006/relationships/image" Target="../media/image33.gif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gif"/><Relationship Id="rId3" Type="http://schemas.microsoft.com/office/2007/relationships/hdphoto" Target="../media/hdphoto25.wdp"/><Relationship Id="rId7" Type="http://schemas.openxmlformats.org/officeDocument/2006/relationships/image" Target="../media/image32.gi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gif"/><Relationship Id="rId5" Type="http://schemas.openxmlformats.org/officeDocument/2006/relationships/image" Target="../media/image34.gif"/><Relationship Id="rId4" Type="http://schemas.openxmlformats.org/officeDocument/2006/relationships/image" Target="../media/image33.gif"/><Relationship Id="rId9" Type="http://schemas.openxmlformats.org/officeDocument/2006/relationships/image" Target="../media/image31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3" Type="http://schemas.openxmlformats.org/officeDocument/2006/relationships/image" Target="../media/image33.gif"/><Relationship Id="rId7" Type="http://schemas.openxmlformats.org/officeDocument/2006/relationships/image" Target="../media/image36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gif"/><Relationship Id="rId5" Type="http://schemas.openxmlformats.org/officeDocument/2006/relationships/image" Target="../media/image35.gif"/><Relationship Id="rId4" Type="http://schemas.openxmlformats.org/officeDocument/2006/relationships/image" Target="../media/image3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278688" cy="1470025"/>
          </a:xfrm>
        </p:spPr>
        <p:txBody>
          <a:bodyPr>
            <a:noAutofit/>
          </a:bodyPr>
          <a:lstStyle/>
          <a:p>
            <a:r>
              <a:rPr lang="ru-RU" sz="7200" i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7200" i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7200" i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7200" i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7200" i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Здоровье береги!</a:t>
            </a:r>
            <a:br>
              <a:rPr lang="ru-RU" sz="7200" i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7200" i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Ноткам помоги!</a:t>
            </a:r>
            <a:br>
              <a:rPr lang="ru-RU" sz="7200" i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7200" i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7200" i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7200" i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7200" i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7200" i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036496" cy="86409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73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827584" y="16288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835968" y="39330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8359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27584" y="220486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 descr="C:\Users\Наталья\Downloads\679247380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6304" y="2726522"/>
            <a:ext cx="1152128" cy="71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835968" y="335699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C:\Users\Наталья\Downloads\233748525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05457"/>
            <a:ext cx="905482" cy="83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Наталья\Downloads\223689238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7650" y="3610912"/>
            <a:ext cx="1037754" cy="66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Наталья\Downloads\895907677.gif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3207" y="3356992"/>
            <a:ext cx="1357882" cy="74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C:\Users\Наталья\Downloads\297171318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315" y="4189005"/>
            <a:ext cx="879861" cy="53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Наталья\Downloads\797931521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7209" y="3039933"/>
            <a:ext cx="1359069" cy="74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5" descr="C:\Users\Наталья\Downloads\с мяч687569366.gif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314" y="2320071"/>
            <a:ext cx="1047750" cy="83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55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827584" y="16288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835968" y="39330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8359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27584" y="220486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 descr="C:\Users\Наталья\Downloads\679247380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6304" y="2726522"/>
            <a:ext cx="1152128" cy="71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835968" y="335699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C:\Users\Наталья\Downloads\233748525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05457"/>
            <a:ext cx="905482" cy="83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Наталья\Downloads\895907677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3207" y="3356992"/>
            <a:ext cx="1357882" cy="74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8" descr="C:\Users\Наталья\Downloads\252251400.gif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5523" y="3605698"/>
            <a:ext cx="522008" cy="63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3" descr="C:\Users\Наталья\Downloads\прощание925525187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5523" y="3719533"/>
            <a:ext cx="837056" cy="57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C:\Users\Наталья\Downloads\297171318.gif"/>
          <p:cNvPicPr>
            <a:picLocks noChangeAspect="1" noChangeArrowheads="1" noCrop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315" y="4189005"/>
            <a:ext cx="879861" cy="53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Наталья\Downloads\797931521.gif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7209" y="3039933"/>
            <a:ext cx="1359069" cy="74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7" descr="C:\Users\Наталья\Downloads\прощание670161738.gif"/>
          <p:cNvPicPr>
            <a:picLocks noChangeAspect="1" noChangeArrowheads="1" noCrop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3646" y="2356554"/>
            <a:ext cx="1058720" cy="79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55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467544" y="652794"/>
            <a:ext cx="482647" cy="80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957" y="5859084"/>
            <a:ext cx="303174" cy="25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03467">
            <a:off x="530724" y="2139439"/>
            <a:ext cx="535424" cy="44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950567">
            <a:off x="1178449" y="869577"/>
            <a:ext cx="407142" cy="33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703"/>
          <a:stretch/>
        </p:blipFill>
        <p:spPr bwMode="auto">
          <a:xfrm rot="4872654">
            <a:off x="1467836" y="1626148"/>
            <a:ext cx="209293" cy="35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 bwMode="auto">
          <a:xfrm>
            <a:off x="2051720" y="837493"/>
            <a:ext cx="260564" cy="43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708867" y="3040694"/>
            <a:ext cx="285889" cy="47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112"/>
          <a:stretch/>
        </p:blipFill>
        <p:spPr bwMode="auto">
          <a:xfrm rot="9523155">
            <a:off x="527385" y="4648064"/>
            <a:ext cx="487028" cy="72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388" t="-45794" r="-14777"/>
          <a:stretch/>
        </p:blipFill>
        <p:spPr bwMode="auto">
          <a:xfrm rot="19313721">
            <a:off x="3247519" y="-24896"/>
            <a:ext cx="480535" cy="79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8465457" y="5527439"/>
            <a:ext cx="482647" cy="80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7548" y="4884365"/>
            <a:ext cx="303174" cy="25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03467">
            <a:off x="6440622" y="6107596"/>
            <a:ext cx="535424" cy="44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950567">
            <a:off x="8503209" y="3297510"/>
            <a:ext cx="407142" cy="33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703"/>
          <a:stretch/>
        </p:blipFill>
        <p:spPr bwMode="auto">
          <a:xfrm rot="4872654">
            <a:off x="7976914" y="6413745"/>
            <a:ext cx="209293" cy="35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 bwMode="auto">
          <a:xfrm>
            <a:off x="8102961" y="3795805"/>
            <a:ext cx="260564" cy="43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4932040" y="6245156"/>
            <a:ext cx="285889" cy="47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112"/>
          <a:stretch/>
        </p:blipFill>
        <p:spPr bwMode="auto">
          <a:xfrm rot="9523155">
            <a:off x="7207193" y="5496713"/>
            <a:ext cx="487028" cy="72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388" t="-45794" r="-14777"/>
          <a:stretch/>
        </p:blipFill>
        <p:spPr bwMode="auto">
          <a:xfrm rot="19313721">
            <a:off x="8558942" y="4441303"/>
            <a:ext cx="480535" cy="79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382019" y="2056497"/>
            <a:ext cx="627552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hlinkClick r:id="rId20"/>
            </a:endParaRPr>
          </a:p>
          <a:p>
            <a:r>
              <a:rPr lang="ru-RU" u="sng" dirty="0" smtClean="0">
                <a:hlinkClick r:id="rId20"/>
              </a:rPr>
              <a:t>Составитель: </a:t>
            </a:r>
            <a:r>
              <a:rPr lang="ru-RU" u="sng" dirty="0" smtClean="0">
                <a:hlinkClick r:id="rId20"/>
              </a:rPr>
              <a:t>Рихтер Наталья Валериевна</a:t>
            </a:r>
          </a:p>
          <a:p>
            <a:endParaRPr lang="ru-RU" u="sng" dirty="0">
              <a:hlinkClick r:id="rId20"/>
            </a:endParaRPr>
          </a:p>
          <a:p>
            <a:r>
              <a:rPr lang="ru-RU" u="sng" dirty="0" smtClean="0">
                <a:hlinkClick r:id="rId20"/>
              </a:rPr>
              <a:t>В презентации использованы материалы  сайтов:</a:t>
            </a:r>
          </a:p>
          <a:p>
            <a:endParaRPr lang="ru-RU" dirty="0">
              <a:hlinkClick r:id="rId20"/>
            </a:endParaRPr>
          </a:p>
          <a:p>
            <a:r>
              <a:rPr lang="en-US" dirty="0" smtClean="0">
                <a:hlinkClick r:id="rId20"/>
              </a:rPr>
              <a:t>https</a:t>
            </a:r>
            <a:r>
              <a:rPr lang="en-US" dirty="0">
                <a:hlinkClick r:id="rId20"/>
              </a:rPr>
              <a:t>://</a:t>
            </a:r>
            <a:r>
              <a:rPr lang="en-US" dirty="0" smtClean="0">
                <a:hlinkClick r:id="rId20"/>
              </a:rPr>
              <a:t>pozdravitel.ru/smajliki/animirovannye-smajliki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>
                <a:hlinkClick r:id="rId21"/>
              </a:rPr>
              <a:t>https://gifer.com/ru/s/%D1%81%D0%BC%D0%B0%D0%B9%D0%BB%D0%B8%D0%BA-%</a:t>
            </a:r>
            <a:r>
              <a:rPr lang="en-US" dirty="0" smtClean="0">
                <a:hlinkClick r:id="rId21"/>
              </a:rPr>
              <a:t>D0%B7%D0%B4%D0%BE%D1%80%D0%BE%D0%B2%D1%8C%D0%B5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7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Наталья\Downloads\конвертstandartnyy-pochtovyy-konvert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6180"/>
            <a:ext cx="9144000" cy="648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 rot="20400268">
            <a:off x="374097" y="395358"/>
            <a:ext cx="720080" cy="119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67717">
            <a:off x="1446409" y="2322887"/>
            <a:ext cx="751693" cy="62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676176">
            <a:off x="443208" y="1847585"/>
            <a:ext cx="867746" cy="72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950567">
            <a:off x="1172647" y="717869"/>
            <a:ext cx="664585" cy="55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703"/>
          <a:stretch/>
        </p:blipFill>
        <p:spPr bwMode="auto">
          <a:xfrm rot="4872654">
            <a:off x="1467836" y="1626148"/>
            <a:ext cx="209293" cy="35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 bwMode="auto">
          <a:xfrm>
            <a:off x="2051720" y="837493"/>
            <a:ext cx="481136" cy="80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734137" y="3095429"/>
            <a:ext cx="285889" cy="47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112"/>
          <a:stretch/>
        </p:blipFill>
        <p:spPr bwMode="auto">
          <a:xfrm rot="9523155">
            <a:off x="2168245" y="1743780"/>
            <a:ext cx="487028" cy="72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388" t="-45794" r="-14777"/>
          <a:stretch/>
        </p:blipFill>
        <p:spPr bwMode="auto">
          <a:xfrm rot="19313721">
            <a:off x="2224668" y="2916383"/>
            <a:ext cx="616373" cy="102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BEBA8EAE-BF5A-486C-A8C5-ECC9F3942E4B}">
                <a14:imgProps xmlns:a14="http://schemas.microsoft.com/office/drawing/2010/main" xmlns="">
                  <a14:imgLayer r:embed="rId22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1564261" y="3933056"/>
            <a:ext cx="270201" cy="44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BEBA8EAE-BF5A-486C-A8C5-ECC9F3942E4B}">
                <a14:imgProps xmlns:a14="http://schemas.microsoft.com/office/drawing/2010/main" xmlns="">
                  <a14:imgLayer r:embed="rId24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1288" y="2563950"/>
            <a:ext cx="61247" cy="5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 xmlns="">
                  <a14:imgLayer r:embed="rId26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03467">
            <a:off x="3792676" y="2379013"/>
            <a:ext cx="108165" cy="8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BEBA8EAE-BF5A-486C-A8C5-ECC9F3942E4B}">
                <a14:imgProps xmlns:a14="http://schemas.microsoft.com/office/drawing/2010/main" xmlns="">
                  <a14:imgLayer r:embed="rId28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950567">
            <a:off x="1475734" y="3373072"/>
            <a:ext cx="298937" cy="24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29" cstate="print">
            <a:extLst>
              <a:ext uri="{BEBA8EAE-BF5A-486C-A8C5-ECC9F3942E4B}">
                <a14:imgProps xmlns:a14="http://schemas.microsoft.com/office/drawing/2010/main" xmlns="">
                  <a14:imgLayer r:embed="rId30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703"/>
          <a:stretch/>
        </p:blipFill>
        <p:spPr bwMode="auto">
          <a:xfrm rot="4872654">
            <a:off x="886034" y="3987722"/>
            <a:ext cx="142548" cy="24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31" cstate="print">
            <a:extLst>
              <a:ext uri="{BEBA8EAE-BF5A-486C-A8C5-ECC9F3942E4B}">
                <a14:imgProps xmlns:a14="http://schemas.microsoft.com/office/drawing/2010/main" xmlns="">
                  <a14:imgLayer r:embed="rId32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 bwMode="auto">
          <a:xfrm>
            <a:off x="2770187" y="1927237"/>
            <a:ext cx="215125" cy="35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33" cstate="print">
            <a:extLst>
              <a:ext uri="{BEBA8EAE-BF5A-486C-A8C5-ECC9F3942E4B}">
                <a14:imgProps xmlns:a14="http://schemas.microsoft.com/office/drawing/2010/main" xmlns="">
                  <a14:imgLayer r:embed="rId34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4021236" y="3189108"/>
            <a:ext cx="57754" cy="9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35" cstate="print">
            <a:extLst>
              <a:ext uri="{BEBA8EAE-BF5A-486C-A8C5-ECC9F3942E4B}">
                <a14:imgProps xmlns:a14="http://schemas.microsoft.com/office/drawing/2010/main" xmlns="">
                  <a14:imgLayer r:embed="rId36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112"/>
          <a:stretch/>
        </p:blipFill>
        <p:spPr bwMode="auto">
          <a:xfrm rot="9523155">
            <a:off x="5151582" y="3322752"/>
            <a:ext cx="98387" cy="14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37" cstate="print">
            <a:extLst>
              <a:ext uri="{BEBA8EAE-BF5A-486C-A8C5-ECC9F3942E4B}">
                <a14:imgProps xmlns:a14="http://schemas.microsoft.com/office/drawing/2010/main" xmlns="">
                  <a14:imgLayer r:embed="rId38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388" t="-45794" r="-14777"/>
          <a:stretch/>
        </p:blipFill>
        <p:spPr bwMode="auto">
          <a:xfrm rot="19313721">
            <a:off x="502596" y="4544408"/>
            <a:ext cx="268739" cy="44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34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400006"/>
            <a:ext cx="7772400" cy="33689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59383"/>
            <a:ext cx="7772400" cy="5125888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solidFill>
                  <a:srgbClr val="7030A0"/>
                </a:solidFill>
                <a:latin typeface="Gabriola" panose="04040605051002020D02" pitchFamily="82" charset="0"/>
              </a:rPr>
              <a:t>З</a:t>
            </a:r>
            <a:r>
              <a:rPr lang="ru-RU" sz="32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дравствуйте</a:t>
            </a:r>
            <a:r>
              <a:rPr lang="ru-RU" sz="3200" dirty="0">
                <a:solidFill>
                  <a:srgbClr val="7030A0"/>
                </a:solidFill>
                <a:latin typeface="Gabriola" panose="04040605051002020D02" pitchFamily="82" charset="0"/>
              </a:rPr>
              <a:t>, ребята! </a:t>
            </a:r>
            <a:endParaRPr lang="ru-RU" sz="3200" dirty="0" smtClean="0">
              <a:solidFill>
                <a:srgbClr val="7030A0"/>
              </a:solidFill>
              <a:latin typeface="Gabriola" panose="04040605051002020D02" pitchFamily="82" charset="0"/>
            </a:endParaRPr>
          </a:p>
          <a:p>
            <a:r>
              <a:rPr lang="ru-RU" sz="32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В </a:t>
            </a:r>
            <a:r>
              <a:rPr lang="ru-RU" sz="3200" dirty="0">
                <a:solidFill>
                  <a:srgbClr val="7030A0"/>
                </a:solidFill>
                <a:latin typeface="Gabriola" panose="04040605051002020D02" pitchFamily="82" charset="0"/>
              </a:rPr>
              <a:t>моём королевстве стряслась беда. Все нотки тяжело заболели и не хотят выздоравливать, они просто не знают, как  это сделать. Ребята, помогите моим грустным ноткам. Это раньше они были веселые, а теперь они печальные и начинают болеть. Я сказала моим ноткам, что, Вы,  покажите, как  нужно веселится и расскажите, как выздоравливать и оставаться здоровыми. Вы ведь </a:t>
            </a:r>
            <a:r>
              <a:rPr lang="ru-RU" sz="32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знаете как </a:t>
            </a:r>
            <a:r>
              <a:rPr lang="ru-RU" sz="3200" smtClean="0">
                <a:solidFill>
                  <a:srgbClr val="7030A0"/>
                </a:solidFill>
                <a:latin typeface="Gabriola" panose="04040605051002020D02" pitchFamily="82" charset="0"/>
              </a:rPr>
              <a:t>это сделать? </a:t>
            </a:r>
            <a:endParaRPr lang="ru-RU" sz="3200" dirty="0" smtClean="0">
              <a:solidFill>
                <a:srgbClr val="7030A0"/>
              </a:solidFill>
              <a:latin typeface="Gabriola" panose="04040605051002020D02" pitchFamily="82" charset="0"/>
            </a:endParaRPr>
          </a:p>
          <a:p>
            <a:r>
              <a:rPr lang="ru-RU" sz="32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Помогите </a:t>
            </a:r>
            <a:r>
              <a:rPr lang="ru-RU" sz="3200" dirty="0">
                <a:solidFill>
                  <a:srgbClr val="7030A0"/>
                </a:solidFill>
                <a:latin typeface="Gabriola" panose="04040605051002020D02" pitchFamily="82" charset="0"/>
              </a:rPr>
              <a:t>жителям моей музыкальной страны</a:t>
            </a:r>
            <a:r>
              <a:rPr lang="ru-RU" sz="32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!</a:t>
            </a:r>
          </a:p>
          <a:p>
            <a:r>
              <a:rPr lang="ru-RU" sz="3200" dirty="0">
                <a:solidFill>
                  <a:srgbClr val="7030A0"/>
                </a:solidFill>
                <a:latin typeface="Gabriola" panose="04040605051002020D02" pitchFamily="82" charset="0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                                                                      Королева Музыки.</a:t>
            </a:r>
            <a:endParaRPr lang="ru-RU" sz="3200" dirty="0">
              <a:solidFill>
                <a:srgbClr val="7030A0"/>
              </a:solidFill>
              <a:latin typeface="Gabriola" panose="04040605051002020D02" pitchFamily="82" charset="0"/>
            </a:endParaRPr>
          </a:p>
          <a:p>
            <a:endParaRPr lang="ru-RU" dirty="0"/>
          </a:p>
        </p:txBody>
      </p:sp>
      <p:pic>
        <p:nvPicPr>
          <p:cNvPr id="15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315789" y="113448"/>
            <a:ext cx="482647" cy="80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818" y="3677556"/>
            <a:ext cx="303174" cy="25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844633">
            <a:off x="242014" y="1154424"/>
            <a:ext cx="535424" cy="44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950567">
            <a:off x="1178448" y="523045"/>
            <a:ext cx="407142" cy="33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703"/>
          <a:stretch/>
        </p:blipFill>
        <p:spPr bwMode="auto">
          <a:xfrm rot="4872654">
            <a:off x="122115" y="2813280"/>
            <a:ext cx="209293" cy="35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 bwMode="auto">
          <a:xfrm>
            <a:off x="2039162" y="307297"/>
            <a:ext cx="260564" cy="43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366781" y="2086112"/>
            <a:ext cx="285889" cy="47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112"/>
          <a:stretch/>
        </p:blipFill>
        <p:spPr bwMode="auto">
          <a:xfrm rot="9523155">
            <a:off x="3822817" y="370969"/>
            <a:ext cx="487028" cy="72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388" t="-45794" r="-14777"/>
          <a:stretch/>
        </p:blipFill>
        <p:spPr bwMode="auto">
          <a:xfrm rot="19313721">
            <a:off x="2495142" y="68796"/>
            <a:ext cx="480535" cy="79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7395791" y="6055196"/>
            <a:ext cx="482647" cy="80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3317" y="4970688"/>
            <a:ext cx="303174" cy="25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03467">
            <a:off x="6334214" y="6218193"/>
            <a:ext cx="535424" cy="44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950567">
            <a:off x="5570938" y="6246360"/>
            <a:ext cx="407142" cy="33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703"/>
          <a:stretch/>
        </p:blipFill>
        <p:spPr bwMode="auto">
          <a:xfrm rot="4872654">
            <a:off x="8003936" y="6108724"/>
            <a:ext cx="209293" cy="35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 bwMode="auto">
          <a:xfrm>
            <a:off x="8604448" y="3586924"/>
            <a:ext cx="260564" cy="43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8784773" y="2752063"/>
            <a:ext cx="285889" cy="47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4112"/>
          <a:stretch/>
        </p:blipFill>
        <p:spPr bwMode="auto">
          <a:xfrm rot="9523155">
            <a:off x="8421390" y="4084000"/>
            <a:ext cx="487028" cy="72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Наталья\Downloads\нотыdepositphotos_3321977-stock-photo-music-notes.jpg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2405" b="98397" l="1167" r="98167">
                        <a14:foregroundMark x1="24333" y1="83166" x2="24333" y2="83166"/>
                        <a14:foregroundMark x1="13667" y1="22846" x2="33833" y2="25852"/>
                        <a14:foregroundMark x1="14667" y1="82164" x2="31500" y2="76954"/>
                        <a14:foregroundMark x1="31500" y1="51904" x2="31500" y2="51904"/>
                        <a14:foregroundMark x1="32000" y1="53908" x2="32000" y2="53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388" t="-45794" r="-14777"/>
          <a:stretch/>
        </p:blipFill>
        <p:spPr bwMode="auto">
          <a:xfrm rot="19313721">
            <a:off x="8494462" y="5553274"/>
            <a:ext cx="480535" cy="79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0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Прямая соединительная линия 49"/>
          <p:cNvCxnSpPr/>
          <p:nvPr/>
        </p:nvCxnSpPr>
        <p:spPr>
          <a:xfrm>
            <a:off x="827584" y="16288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35968" y="39330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359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827584" y="220486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13" descr="C:\Users\Наталья\Downloads\667465842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9078" y="2796927"/>
            <a:ext cx="686580" cy="61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Прямая соединительная линия 56"/>
          <p:cNvCxnSpPr/>
          <p:nvPr/>
        </p:nvCxnSpPr>
        <p:spPr>
          <a:xfrm>
            <a:off x="835968" y="335699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15" descr="C:\Users\Наталья\Downloads\162037080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3414" y="3332108"/>
            <a:ext cx="784725" cy="64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8" descr="C:\Users\Наталья\Downloads\252251400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5523" y="3605698"/>
            <a:ext cx="522008" cy="63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1" descr="C:\Users\Наталья\Downloads\578185031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40008"/>
            <a:ext cx="478136" cy="47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9" descr="C:\Users\Наталья\Downloads\711816861.gif"/>
          <p:cNvPicPr>
            <a:picLocks noChangeAspect="1" noChangeArrowheads="1" noCrop="1"/>
          </p:cNvPicPr>
          <p:nvPr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1079" y="4209915"/>
            <a:ext cx="510327" cy="51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9" descr="C:\Users\Наталья\Downloads\711816861.gif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9136" y="3066076"/>
            <a:ext cx="581832" cy="58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7" descr="C:\Users\Наталья\Downloads\436326441.gif"/>
          <p:cNvPicPr>
            <a:picLocks noChangeAspect="1" noChangeArrowheads="1" noCrop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4899" y="2544513"/>
            <a:ext cx="545977" cy="54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055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/>
          <p:nvPr/>
        </p:nvCxnSpPr>
        <p:spPr>
          <a:xfrm>
            <a:off x="827584" y="16288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35968" y="39330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359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27584" y="220486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13" descr="C:\Users\Наталья\Downloads\667465842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9078" y="2796927"/>
            <a:ext cx="686580" cy="61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4" name="Прямая соединительная линия 53"/>
          <p:cNvCxnSpPr/>
          <p:nvPr/>
        </p:nvCxnSpPr>
        <p:spPr>
          <a:xfrm>
            <a:off x="835968" y="335699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15" descr="C:\Users\Наталья\Downloads\162037080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3414" y="3332108"/>
            <a:ext cx="784725" cy="64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8" descr="C:\Users\Наталья\Downloads\252251400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5523" y="3605698"/>
            <a:ext cx="522008" cy="63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1" descr="C:\Users\Наталья\Downloads\578185031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40008"/>
            <a:ext cx="478136" cy="47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C:\Users\Наталья\Downloads\297171318.gif"/>
          <p:cNvPicPr>
            <a:picLocks noChangeAspect="1" noChangeArrowheads="1" noCrop="1"/>
          </p:cNvPicPr>
          <p:nvPr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315" y="4189005"/>
            <a:ext cx="879861" cy="53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9" descr="C:\Users\Наталья\Downloads\711816861.gif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9136" y="3066076"/>
            <a:ext cx="581832" cy="58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7" descr="C:\Users\Наталья\Downloads\436326441.gif"/>
          <p:cNvPicPr>
            <a:picLocks noChangeAspect="1" noChangeArrowheads="1" noCrop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4899" y="2544513"/>
            <a:ext cx="545977" cy="54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56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/>
          <p:nvPr/>
        </p:nvCxnSpPr>
        <p:spPr>
          <a:xfrm>
            <a:off x="827584" y="16288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35968" y="39330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359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27584" y="220486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13" descr="C:\Users\Наталья\Downloads\667465842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9078" y="2796927"/>
            <a:ext cx="686580" cy="61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4" name="Прямая соединительная линия 53"/>
          <p:cNvCxnSpPr/>
          <p:nvPr/>
        </p:nvCxnSpPr>
        <p:spPr>
          <a:xfrm>
            <a:off x="835968" y="335699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9" descr="C:\Users\Наталья\Downloads\233748525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05457"/>
            <a:ext cx="905482" cy="83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5" descr="C:\Users\Наталья\Downloads\162037080.gif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3414" y="3332108"/>
            <a:ext cx="784725" cy="64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8" descr="C:\Users\Наталья\Downloads\252251400.gif"/>
          <p:cNvPicPr>
            <a:picLocks noChangeAspect="1" noChangeArrowheads="1" noCrop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5523" y="3605698"/>
            <a:ext cx="522008" cy="63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C:\Users\Наталья\Downloads\297171318.gif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315" y="4189005"/>
            <a:ext cx="879861" cy="53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9" descr="C:\Users\Наталья\Downloads\711816861.gif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9136" y="3066076"/>
            <a:ext cx="581832" cy="58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7" descr="C:\Users\Наталья\Downloads\436326441.gif"/>
          <p:cNvPicPr>
            <a:picLocks noChangeAspect="1" noChangeArrowheads="1" noCrop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4899" y="2544513"/>
            <a:ext cx="545977" cy="54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227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/>
          <p:nvPr/>
        </p:nvCxnSpPr>
        <p:spPr>
          <a:xfrm>
            <a:off x="827584" y="16288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35968" y="39330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359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27584" y="220486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13" descr="C:\Users\Наталья\Downloads\667465842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9078" y="2796927"/>
            <a:ext cx="686580" cy="61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4" name="Прямая соединительная линия 53"/>
          <p:cNvCxnSpPr/>
          <p:nvPr/>
        </p:nvCxnSpPr>
        <p:spPr>
          <a:xfrm>
            <a:off x="835968" y="335699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9" descr="C:\Users\Наталья\Downloads\233748525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05457"/>
            <a:ext cx="905482" cy="83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7" descr="C:\Users\Наталья\Downloads\223689238.gif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7650" y="3610912"/>
            <a:ext cx="1037754" cy="66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5" descr="C:\Users\Наталья\Downloads\162037080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3414" y="3332108"/>
            <a:ext cx="784725" cy="64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1" descr="C:\Users\Наталья\Downloads\297171318.gif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315" y="4189005"/>
            <a:ext cx="879861" cy="53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9" descr="C:\Users\Наталья\Downloads\711816861.gif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9136" y="3066076"/>
            <a:ext cx="581832" cy="58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7" descr="C:\Users\Наталья\Downloads\436326441.gif"/>
          <p:cNvPicPr>
            <a:picLocks noChangeAspect="1" noChangeArrowheads="1" noCrop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4899" y="2544513"/>
            <a:ext cx="545977" cy="54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6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827584" y="16288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835968" y="39330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359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27584" y="220486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3" descr="C:\Users\Наталья\Downloads\667465842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9078" y="2796927"/>
            <a:ext cx="686580" cy="61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835968" y="335699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9" descr="C:\Users\Наталья\Downloads\233748525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05457"/>
            <a:ext cx="905482" cy="83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7" descr="C:\Users\Наталья\Downloads\223689238.gif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7650" y="3610912"/>
            <a:ext cx="1037754" cy="66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C:\Users\Наталья\Downloads\895907677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3207" y="3356992"/>
            <a:ext cx="1357882" cy="74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1" descr="C:\Users\Наталья\Downloads\297171318.gif"/>
          <p:cNvPicPr>
            <a:picLocks noChangeAspect="1" noChangeArrowheads="1" noCrop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315" y="4189005"/>
            <a:ext cx="879861" cy="53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C:\Users\Наталья\Downloads\797931521.gif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7209" y="3039933"/>
            <a:ext cx="1359069" cy="74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7" descr="C:\Users\Наталья\Downloads\436326441.gif"/>
          <p:cNvPicPr>
            <a:picLocks noChangeAspect="1" noChangeArrowheads="1" noCrop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4899" y="2544513"/>
            <a:ext cx="545977" cy="54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90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827584" y="16288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835968" y="39330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8359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27584" y="220486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 descr="C:\Users\Наталья\Downloads\679247380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6304" y="2726522"/>
            <a:ext cx="1152128" cy="71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835968" y="335699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84415" y="4454624"/>
            <a:ext cx="821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C:\Users\Наталья\Downloads\233748525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05457"/>
            <a:ext cx="905482" cy="83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Наталья\Downloads\223689238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7650" y="3610912"/>
            <a:ext cx="1037754" cy="66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Наталья\Downloads\895907677.gif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3207" y="3356992"/>
            <a:ext cx="1357882" cy="74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C:\Users\Наталья\Downloads\297171318.gif"/>
          <p:cNvPicPr>
            <a:picLocks noChangeAspect="1" noChangeArrowheads="1" noCrop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315" y="4189005"/>
            <a:ext cx="879861" cy="53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Наталья\Downloads\797931521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7209" y="3039933"/>
            <a:ext cx="1359069" cy="74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7" descr="C:\Users\Наталья\Downloads\436326441.gif"/>
          <p:cNvPicPr>
            <a:picLocks noChangeAspect="1" noChangeArrowheads="1" noCrop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4899" y="2544513"/>
            <a:ext cx="545977" cy="54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69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110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Здоровье береги! Ноткам помоги!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Березка</cp:lastModifiedBy>
  <cp:revision>43</cp:revision>
  <dcterms:created xsi:type="dcterms:W3CDTF">2020-09-23T05:04:35Z</dcterms:created>
  <dcterms:modified xsi:type="dcterms:W3CDTF">2020-10-24T13:13:39Z</dcterms:modified>
</cp:coreProperties>
</file>