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2214554"/>
            <a:ext cx="91439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Дирижёр </a:t>
            </a: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</a:t>
            </a:r>
            <a:r>
              <a:rPr lang="ru-RU" sz="6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диджей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14290"/>
            <a:ext cx="785818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образовательное учреждение «</a:t>
            </a:r>
            <a:r>
              <a:rPr lang="ru-RU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Сазоновский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детский сад»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ОСП «Детский сад «Теремок»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357826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Автор: Н.Н.Царева,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музыкальный руководитель </a:t>
            </a: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МБДОУ «</a:t>
            </a:r>
            <a:r>
              <a:rPr lang="ru-RU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Сазоновский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сад»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ОСП</a:t>
            </a:r>
            <a:r>
              <a:rPr lang="ru-RU" sz="10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«Детский сад «Теремок»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taraboom.ru/upload/iblock/c34/c34e77bfe28dd2250ad0819ca5d506c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like.net/uploads/posts/2022-09/1663045316_j-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74" y="642918"/>
            <a:ext cx="9167874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</Words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Jenya</cp:lastModifiedBy>
  <cp:revision>4</cp:revision>
  <dcterms:created xsi:type="dcterms:W3CDTF">2020-12-17T13:34:12Z</dcterms:created>
  <dcterms:modified xsi:type="dcterms:W3CDTF">2023-04-09T13:38:08Z</dcterms:modified>
</cp:coreProperties>
</file>