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2" r:id="rId4"/>
    <p:sldId id="261" r:id="rId5"/>
    <p:sldId id="256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214554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Музыканты-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исполнители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0"/>
            <a:ext cx="78581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 «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Сазоновский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сад»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 «Детский сад «Теремок»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357826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Н.Н.Царева,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руководитель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«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Сазоновский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«Теремок»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artinkin.net/uploads/posts/2022-03/1647446289_72-kartinkin-net-p-skripach-kartinki-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864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2.bp.blogspot.com/-z5YP6r7q5og/UGulqJaSRcI/AAAAAAAABS0/RBXFZorNIvo/s1600/GeorgyTchaidz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864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neperm.ru/image/02%D0%BD%D0%BE%D0%B2%D0%BE%D1%81%D1%82%D0%B8/%D0%B0%D0%BF%D1%80%D0%B5%D0%BB%D1%8C%20%D1%84%D0%BE%D1%82%D0%BE%202022/t8su3zwc5c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1036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e-voice.ru/wp-content/uploads/8/f/c/8fc1ad4f18ae81986bf8e37c3af5f09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500" y="357166"/>
            <a:ext cx="921550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ugorsk-tr.gazprom.ru/d/story/da/730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855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37</Words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Jenya</cp:lastModifiedBy>
  <cp:revision>11</cp:revision>
  <dcterms:created xsi:type="dcterms:W3CDTF">2020-12-17T13:22:25Z</dcterms:created>
  <dcterms:modified xsi:type="dcterms:W3CDTF">2023-04-09T13:24:26Z</dcterms:modified>
</cp:coreProperties>
</file>