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00240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Композиторы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78581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«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Сазоновский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сад»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 «Детский сад «Теремок»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35782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Н.Н.Царева,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«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Сазоновский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«Теремок»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inlearno.ru/events_preview/6563ccae04b439cf8bb04dddfe27f1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715040" cy="6874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mw-zaozersk.ucoz.ru/_tbkp/tiliche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643570" cy="6829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574327/pub_5e0e20ebddfef600b0937894_5e0ed1be06cc4600afee24c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441" y="0"/>
            <a:ext cx="56464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Jenya</cp:lastModifiedBy>
  <cp:revision>5</cp:revision>
  <dcterms:created xsi:type="dcterms:W3CDTF">2020-12-17T13:16:21Z</dcterms:created>
  <dcterms:modified xsi:type="dcterms:W3CDTF">2023-04-09T13:37:34Z</dcterms:modified>
</cp:coreProperties>
</file>