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2000240"/>
            <a:ext cx="914399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</a:t>
            </a:r>
            <a:r>
              <a:rPr lang="ru-RU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рофессии</a:t>
            </a:r>
            <a:endParaRPr lang="ru-RU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214290"/>
            <a:ext cx="785818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бюджетное дошкольное </a:t>
            </a:r>
            <a:endParaRPr lang="ru-RU" sz="105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образовательное учреждение «</a:t>
            </a:r>
            <a:r>
              <a:rPr lang="ru-RU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Сазоновский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детский сад» </a:t>
            </a:r>
            <a:endParaRPr lang="ru-RU" sz="105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ОСП «Детский сад «Теремок» </a:t>
            </a:r>
            <a:endParaRPr lang="ru-RU" sz="105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5357826"/>
            <a:ext cx="74295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Автор: Н.Н.Царева, </a:t>
            </a:r>
            <a:r>
              <a:rPr lang="ru-RU" sz="105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музыкальный руководитель </a:t>
            </a:r>
            <a:endParaRPr lang="ru-RU" sz="105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МБДОУ «</a:t>
            </a:r>
            <a:r>
              <a:rPr lang="ru-RU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Сазоновский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детский сад»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ОСП</a:t>
            </a:r>
            <a:r>
              <a:rPr lang="ru-RU" sz="105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«Детский сад «Теремок»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s://pickimage.ru/wp-content/uploads/images/detskie/hospital/doktor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048" y="142817"/>
            <a:ext cx="8667857" cy="650089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sun9-49.userapi.com/c855132/v855132090/23b015/HflmX7Vz4F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0"/>
            <a:ext cx="8286776" cy="680503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www.ridus.ru/_ah/img/Zj1mTP5eLKG7c89JFnsou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076" y="785794"/>
            <a:ext cx="9151076" cy="514353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3-eu-west-1.amazonaws.com/uploads.playbaamboozle.com/uploads/images/69723/1605529458_16147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0"/>
            <a:ext cx="6858048" cy="685804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amion.club/uploads/posts/2022-09/1663828955_13-damion-club-p-povarenok-risunok-krasivo-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0"/>
            <a:ext cx="4849091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i?id=f83fd43fdbcd3d0ba708daed01ec9fb0_l-5477942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0"/>
            <a:ext cx="5482745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s.123rf.com/450wm/patrimonio/patrimonio1704/patrimonio170400069/75306279-illustration-of-a-four-4-wheeler-tanker-truck-petrol-tanker-with-driver-waving-hello-on-isolated-whi.jpg?ver=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9144000" cy="666496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or-teacher.ru/edu/data/img/pic-023hb2zvj2-0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1" y="-22052"/>
            <a:ext cx="5286412" cy="662761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38</Words>
  <PresentationFormat>Экран (4:3)</PresentationFormat>
  <Paragraphs>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Jenya</cp:lastModifiedBy>
  <cp:revision>8</cp:revision>
  <dcterms:created xsi:type="dcterms:W3CDTF">2020-12-17T12:46:12Z</dcterms:created>
  <dcterms:modified xsi:type="dcterms:W3CDTF">2023-04-09T13:37:05Z</dcterms:modified>
</cp:coreProperties>
</file>