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5" r:id="rId3"/>
    <p:sldId id="287" r:id="rId4"/>
    <p:sldId id="292" r:id="rId5"/>
    <p:sldId id="257" r:id="rId6"/>
    <p:sldId id="258" r:id="rId7"/>
    <p:sldId id="260" r:id="rId8"/>
    <p:sldId id="261" r:id="rId9"/>
    <p:sldId id="259" r:id="rId10"/>
    <p:sldId id="294" r:id="rId11"/>
    <p:sldId id="291" r:id="rId12"/>
    <p:sldId id="265" r:id="rId13"/>
    <p:sldId id="263" r:id="rId14"/>
    <p:sldId id="266" r:id="rId15"/>
    <p:sldId id="267" r:id="rId16"/>
    <p:sldId id="298" r:id="rId17"/>
    <p:sldId id="269" r:id="rId18"/>
    <p:sldId id="270" r:id="rId19"/>
    <p:sldId id="271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90099"/>
    <a:srgbClr val="99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87B87-DFB1-4032-BBA7-4D2D85AE2A5C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CCED1-0C18-4202-BB03-756892E0D4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</a:t>
            </a:r>
            <a:br>
              <a:rPr lang="ru-RU" sz="4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«Наш Ижевск»</a:t>
            </a:r>
            <a:r>
              <a:rPr lang="ru-RU" sz="5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C00000"/>
                </a:solidFill>
              </a:rPr>
              <a:t/>
            </a:r>
            <a:br>
              <a:rPr lang="ru-RU" sz="4900" b="1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Составитель</a:t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Н.А. Поскрёбышева,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руководитель,</a:t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Детский сад № 262,</a:t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Ижевск, Удмуртская Республика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1857388" cy="338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09 Заводская башня Главного корпуса Ижевского оружейного заво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4703" y="0"/>
            <a:ext cx="3509297" cy="172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ети войны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32"/>
            <a:ext cx="4572000" cy="3429000"/>
          </a:xfrm>
          <a:prstGeom prst="rect">
            <a:avLst/>
          </a:prstGeom>
        </p:spPr>
      </p:pic>
      <p:pic>
        <p:nvPicPr>
          <p:cNvPr id="5" name="Рисунок 4" descr="Сталевары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664267"/>
            <a:ext cx="4800600" cy="3193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3042" y="214290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33CC"/>
                </a:solidFill>
              </a:rPr>
              <a:t>            </a:t>
            </a:r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Ижевск – город трудовой доблести</a:t>
            </a:r>
            <a:endParaRPr lang="ru-RU" sz="2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4429132"/>
            <a:ext cx="3242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Памятник «Дети войны»</a:t>
            </a:r>
            <a:endParaRPr lang="ru-RU" sz="16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694" y="3214686"/>
            <a:ext cx="222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Памятник сталеварам</a:t>
            </a:r>
            <a:endParaRPr lang="ru-RU" sz="16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амятник-А.Ф.-Дерябину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52"/>
            <a:ext cx="9144000" cy="6007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1604" y="6215082"/>
            <a:ext cx="592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Памятник основателю города А.Ф. Дерябину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адим Сивко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042"/>
            <a:ext cx="1804836" cy="2341409"/>
          </a:xfrm>
          <a:prstGeom prst="rect">
            <a:avLst/>
          </a:prstGeom>
        </p:spPr>
      </p:pic>
      <p:pic>
        <p:nvPicPr>
          <p:cNvPr id="5" name="Рисунок 4" descr="Зоя Космодемьянска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3744" y="3214686"/>
            <a:ext cx="2061863" cy="2786082"/>
          </a:xfrm>
          <a:prstGeom prst="rect">
            <a:avLst/>
          </a:prstGeom>
        </p:spPr>
      </p:pic>
      <p:pic>
        <p:nvPicPr>
          <p:cNvPr id="7" name="Рисунок 6" descr="Михаил Петров писател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879" y="3571876"/>
            <a:ext cx="1712518" cy="2578852"/>
          </a:xfrm>
          <a:prstGeom prst="rect">
            <a:avLst/>
          </a:prstGeom>
        </p:spPr>
      </p:pic>
      <p:pic>
        <p:nvPicPr>
          <p:cNvPr id="8" name="Рисунок 7" descr="Сабуров Александр Николаевич, генерал-майор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174" y="1428736"/>
            <a:ext cx="3163121" cy="4143404"/>
          </a:xfrm>
          <a:prstGeom prst="rect">
            <a:avLst/>
          </a:prstGeom>
        </p:spPr>
      </p:pic>
      <p:pic>
        <p:nvPicPr>
          <p:cNvPr id="6" name="Рисунок 5" descr="Калашников М.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4700" y="357166"/>
            <a:ext cx="2529300" cy="22605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3636" y="2643182"/>
            <a:ext cx="3000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М.Т. Калашников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7422" y="5643578"/>
            <a:ext cx="378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Генерал-майор</a:t>
            </a:r>
          </a:p>
          <a:p>
            <a:pPr algn="ctr"/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А.Н. Сабуров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86578" y="5929331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Зоя </a:t>
            </a:r>
          </a:p>
          <a:p>
            <a:pPr algn="ctr"/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Космодемьянская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844" y="6150114"/>
            <a:ext cx="1623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Михаил Петров,</a:t>
            </a:r>
          </a:p>
          <a:p>
            <a:pPr algn="ctr"/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писатель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282" y="2786058"/>
            <a:ext cx="1462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Вадим Сивков,</a:t>
            </a:r>
          </a:p>
          <a:p>
            <a:pPr algn="ctr"/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танкист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4546" y="428604"/>
            <a:ext cx="4396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Их именами названы улицы Ижевска</a:t>
            </a:r>
            <a:endParaRPr lang="ru-RU" sz="2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3262181" cy="593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216712" cy="542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71472" y="592933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Символ города </a:t>
            </a:r>
            <a:r>
              <a:rPr lang="ru-RU" sz="2000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Ижик</a:t>
            </a:r>
            <a:endParaRPr lang="ru-RU" sz="2000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0562" y="5500702"/>
            <a:ext cx="4222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Памятник ижевским оружейникам</a:t>
            </a:r>
            <a:endParaRPr lang="ru-RU" sz="2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жевск Дружба народов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6215082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Монумент «Дружба народов» на набережной Зодчего Дудина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6143644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Монумент боевой и трудовой славы</a:t>
            </a:r>
          </a:p>
        </p:txBody>
      </p:sp>
      <p:pic>
        <p:nvPicPr>
          <p:cNvPr id="10243" name="Picture 3" descr="C:\Users\Jenya\Desktop\Монумент_боевой_и_трудовой_славы_сынов_и_дочерей_Удмуртии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73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Памятник Кузебаю Герд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-6491"/>
            <a:ext cx="8429716" cy="686449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6286520"/>
            <a:ext cx="7500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2000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Кузебаю</a:t>
            </a:r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Герду – удмуртскому поэту и прозаику</a:t>
            </a:r>
            <a:endParaRPr lang="ru-RU" sz="2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вёздоч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6215082"/>
            <a:ext cx="4829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Памятник собаке-космонавту Звёздочке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ос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0"/>
            <a:ext cx="6209166" cy="6092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4612" y="5786454"/>
            <a:ext cx="6011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Скульптура Лося на въезде в город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opis-cdn.tinkoffjournal.ru/ip/V9HOx5T6SC7bC2mGx8mc90hlHBX9wTfxBg516ln1g-k/w:1200/aHR0cHM6Ly9pbWct/Y2RuLnRpbmtvZmZq/b3VybmFsLnJ1Ly0v/aXpoZXZzay0yZGVz/ay5jZ293bXgucG5n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14480" y="142852"/>
            <a:ext cx="6096314" cy="60963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86116" y="6215082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Районы Ижевска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 Герб Удмурт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643050"/>
            <a:ext cx="2786082" cy="2786082"/>
          </a:xfrm>
          <a:prstGeom prst="rect">
            <a:avLst/>
          </a:prstGeom>
        </p:spPr>
      </p:pic>
      <p:pic>
        <p:nvPicPr>
          <p:cNvPr id="5" name="Рисунок 4" descr="04 Флаг и Герб Удмурт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643050"/>
            <a:ext cx="4143404" cy="27740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4414" y="285728"/>
            <a:ext cx="6500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Ижевск – столица Удмуртской Республики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5786" y="4143380"/>
            <a:ext cx="2000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endParaRPr lang="ru-RU" sz="1600" i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Герб Удмуртии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4942" y="4643446"/>
            <a:ext cx="23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Флаг Удмуртии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едведцев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3513344" cy="2357454"/>
          </a:xfrm>
          <a:prstGeom prst="rect">
            <a:avLst/>
          </a:prstGeom>
        </p:spPr>
      </p:pic>
      <p:pic>
        <p:nvPicPr>
          <p:cNvPr id="5" name="Рисунок 4" descr="Через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1428736"/>
            <a:ext cx="3489838" cy="4519626"/>
          </a:xfrm>
          <a:prstGeom prst="rect">
            <a:avLst/>
          </a:prstGeom>
        </p:spPr>
      </p:pic>
      <p:pic>
        <p:nvPicPr>
          <p:cNvPr id="7" name="Рисунок 6" descr="Чижов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78" y="3571876"/>
            <a:ext cx="3495976" cy="2784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348" y="6396335"/>
            <a:ext cx="2500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А.Р. Чижов, шашист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0628" y="6072206"/>
            <a:ext cx="364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И.Ю.Черезов, биатлонист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844" y="2786058"/>
            <a:ext cx="3177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В.А. </a:t>
            </a:r>
            <a:r>
              <a:rPr lang="ru-RU" sz="1600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Медведцев</a:t>
            </a:r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биатлонист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4810" y="571480"/>
            <a:ext cx="4721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Спортсмены – уроженцы Ижевска</a:t>
            </a:r>
            <a:endParaRPr lang="ru-RU" sz="2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Чайковский П.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214290"/>
            <a:ext cx="4532372" cy="56182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84" y="6000768"/>
            <a:ext cx="4647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Пётр Ильич Чайковский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етский альбо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850"/>
            <a:ext cx="9144000" cy="4686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3042" y="5929330"/>
            <a:ext cx="528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«Детский альбом» П. Чайковского. Афиша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Шумовой оркест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40" y="0"/>
            <a:ext cx="891191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44" y="214290"/>
            <a:ext cx="2252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Шумовой оркестр.</a:t>
            </a:r>
          </a:p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Инструменты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жевск Мотозавод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9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3042" y="6286520"/>
            <a:ext cx="5080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Центр Ижевска. Вид на пруд и завод</a:t>
            </a:r>
            <a:r>
              <a:rPr lang="ru-RU" sz="24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иротехническое шоу и фейерверк завершили празднование Дня Победы в Ижевске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53" y="142852"/>
            <a:ext cx="9148953" cy="608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5984" y="6215082"/>
            <a:ext cx="3979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Ижевск. Праздничный салют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5 Герб Ижевс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38984" cy="3059475"/>
          </a:xfrm>
          <a:prstGeom prst="rect">
            <a:avLst/>
          </a:prstGeom>
        </p:spPr>
      </p:pic>
      <p:pic>
        <p:nvPicPr>
          <p:cNvPr id="4" name="Рисунок 3" descr="03 Флаг Ижевска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80" y="785794"/>
            <a:ext cx="6217920" cy="3108960"/>
          </a:xfrm>
          <a:prstGeom prst="rect">
            <a:avLst/>
          </a:prstGeom>
        </p:spPr>
      </p:pic>
      <p:pic>
        <p:nvPicPr>
          <p:cNvPr id="5" name="Рисунок 4" descr="08 Герб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7680"/>
            <a:ext cx="4876800" cy="2560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6116" y="214290"/>
            <a:ext cx="2209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Символы Ижевска</a:t>
            </a:r>
            <a:endParaRPr lang="ru-RU" sz="2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314324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33CC"/>
                </a:solidFill>
              </a:rPr>
              <a:t>  </a:t>
            </a:r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Герб   и флаг</a:t>
            </a:r>
            <a:endParaRPr lang="ru-RU" sz="16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2066" y="4786322"/>
            <a:ext cx="3012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Автомат Калашникова</a:t>
            </a:r>
            <a:endParaRPr lang="ru-RU" sz="16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 Заводская башня Главного корпуса Ижевского оружейного завод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850"/>
            <a:ext cx="9144000" cy="4502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48" y="1785926"/>
            <a:ext cx="828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Заводская башня Главного корпуса Ижевского оружейного завода</a:t>
            </a:r>
            <a:endParaRPr lang="ru-RU" sz="2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https://upload.wikimedia.org/wikipedia/commons/8/81/Emblem_of_Izhevsk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94439" cy="1714488"/>
          </a:xfrm>
          <a:prstGeom prst="rect">
            <a:avLst/>
          </a:prstGeom>
          <a:noFill/>
        </p:spPr>
      </p:pic>
      <p:pic>
        <p:nvPicPr>
          <p:cNvPr id="5" name="Picture 10" descr="https://upload.wikimedia.org/wikipedia/commons/3/3e/Emblem_of_Izhevsk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678" y="0"/>
            <a:ext cx="1357322" cy="170732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857488" y="500042"/>
            <a:ext cx="320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Неофициальные гербы Ижевска</a:t>
            </a:r>
            <a:endParaRPr lang="ru-RU" sz="16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жевск на карте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5875"/>
            <a:ext cx="9144000" cy="4286250"/>
          </a:xfrm>
          <a:prstGeom prst="rect">
            <a:avLst/>
          </a:prstGeom>
        </p:spPr>
      </p:pic>
      <p:pic>
        <p:nvPicPr>
          <p:cNvPr id="6" name="Рисунок 5" descr="https://avatars.dzeninfra.ru/get-zen_doc/114944/pub_5fbe59ddd81aaf181be4b0e1_5fbe5d2e0b4af801499fff2d/scale_240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240" y="5139690"/>
            <a:ext cx="2651760" cy="171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ИжАвт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151787"/>
            <a:ext cx="2560320" cy="1706213"/>
          </a:xfrm>
          <a:prstGeom prst="rect">
            <a:avLst/>
          </a:prstGeom>
        </p:spPr>
      </p:pic>
      <p:pic>
        <p:nvPicPr>
          <p:cNvPr id="9" name="Рисунок 8" descr="AK47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5562600"/>
            <a:ext cx="3657600" cy="1295400"/>
          </a:xfrm>
          <a:prstGeom prst="rect">
            <a:avLst/>
          </a:prstGeom>
        </p:spPr>
      </p:pic>
      <p:pic>
        <p:nvPicPr>
          <p:cNvPr id="8" name="Рисунок 7" descr="Разливка стал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0"/>
            <a:ext cx="2095500" cy="1397699"/>
          </a:xfrm>
          <a:prstGeom prst="rect">
            <a:avLst/>
          </a:prstGeom>
        </p:spPr>
      </p:pic>
      <p:pic>
        <p:nvPicPr>
          <p:cNvPr id="11" name="Рисунок 10" descr="Башмет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562" y="0"/>
            <a:ext cx="3657600" cy="1745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жевск Арсенал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95010" cy="40713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773488"/>
            <a:ext cx="548640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786446" y="357166"/>
            <a:ext cx="2781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Арсенал. </a:t>
            </a:r>
          </a:p>
          <a:p>
            <a:pPr algn="ctr"/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Президентский дворец</a:t>
            </a:r>
            <a:endParaRPr lang="ru-RU" sz="20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5572140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Ночной Ижевск.</a:t>
            </a:r>
            <a:b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Свято-Михайловский храм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120" y="285728"/>
            <a:ext cx="9173120" cy="553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57356" y="6000768"/>
            <a:ext cx="521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Старый Ижевск. Конец 19-го столетия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144000" cy="515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143240" y="6072206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Ижевский пруд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Цирк Ижевск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8926" y="5929330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Ижевский цирк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186</Words>
  <Application>Microsoft Office PowerPoint</Application>
  <PresentationFormat>Экран (4:3)</PresentationFormat>
  <Paragraphs>51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       ПРЕЗЕНТАЦИЯ «Наш Ижевск»  Составитель Н.А. Поскрёбышева, музыкальный руководитель, МБДОУ Детский сад № 262, г. Ижевск, Удмуртская Республика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ПАПА</dc:creator>
  <cp:lastModifiedBy>Jenya</cp:lastModifiedBy>
  <cp:revision>72</cp:revision>
  <dcterms:created xsi:type="dcterms:W3CDTF">2023-03-08T14:52:10Z</dcterms:created>
  <dcterms:modified xsi:type="dcterms:W3CDTF">2023-04-02T18:49:08Z</dcterms:modified>
</cp:coreProperties>
</file>