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7" r:id="rId3"/>
    <p:sldId id="264" r:id="rId4"/>
    <p:sldId id="265" r:id="rId5"/>
    <p:sldId id="266" r:id="rId6"/>
    <p:sldId id="268" r:id="rId7"/>
    <p:sldId id="269" r:id="rId8"/>
    <p:sldId id="270" r:id="rId9"/>
    <p:sldId id="275" r:id="rId10"/>
    <p:sldId id="271" r:id="rId11"/>
    <p:sldId id="273" r:id="rId12"/>
    <p:sldId id="276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700" i="1" dirty="0" smtClean="0">
                <a:solidFill>
                  <a:schemeClr val="accent6">
                    <a:lumMod val="75000"/>
                  </a:schemeClr>
                </a:solidFill>
              </a:rPr>
              <a:t>Наш друг</a:t>
            </a:r>
            <a:br>
              <a:rPr lang="ru-RU" sz="6700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6700" i="1" dirty="0" smtClean="0">
                <a:solidFill>
                  <a:schemeClr val="accent6">
                    <a:lumMod val="75000"/>
                  </a:schemeClr>
                </a:solidFill>
              </a:rPr>
              <a:t>САЙГАЧОНОК</a:t>
            </a:r>
            <a:endParaRPr lang="ru-RU" sz="67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Picture 2" descr="https://kartinkin.net/pics/uploads/posts/2022-07/1658364748_1-kartinkin-net-p-saigak-art-obo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3000372"/>
            <a:ext cx="5191076" cy="33863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8" name="Picture 6" descr="C:\Users\Jenya\Desktop\1658364815_25-kartinkin-net-p-saigak-art-oboi-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4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kuda-mo.ru/uploads/ce8852150a7d21b404ffb183e5ddff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792961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zelenyjmir.ru/wp-content/uploads/2017/06/Saygak-sayga-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9141617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kartinkin.net/pics/uploads/posts/2022-07/1658364748_1-kartinkin-net-p-saigak-art-oboi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928670"/>
            <a:ext cx="7691406" cy="5017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bestvietnam.ru/wp-content/uploads/2019/08/%D0%A1%D1%82%D0%B5%D0%BF%D0%B8-%D0%9A%D0%B0%D0%BB%D0%BC%D1%8B%D0%BA%D0%B8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090" cy="57536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yanva.ru/wp-content/uploads/2020/08/Sajgak-stepnaya-antilopa-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9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ttps://krasivosti.pro/uploads/posts/2021-12/1640710784_4-krasivosti-pro-p-roga-saigaka-zhivotnie-krasivo-foto-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8286776" cy="5179797"/>
          </a:xfrm>
          <a:prstGeom prst="rect">
            <a:avLst/>
          </a:prstGeom>
          <a:noFill/>
        </p:spPr>
      </p:pic>
      <p:pic>
        <p:nvPicPr>
          <p:cNvPr id="7" name="Picture 4" descr="https://stihi.ru/pics/2022/10/27/797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14762"/>
            <a:ext cx="2643238" cy="2643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c.pics.livejournal.com/artur_murzahan/71566352/1686581/1686581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14620"/>
            <a:ext cx="7143768" cy="4000511"/>
          </a:xfrm>
          <a:prstGeom prst="rect">
            <a:avLst/>
          </a:prstGeom>
          <a:noFill/>
        </p:spPr>
      </p:pic>
      <p:pic>
        <p:nvPicPr>
          <p:cNvPr id="3" name="Picture 2" descr="https://krasivye-mesta.ru/img/Zapovednik-Chernyye-Zemli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5214910" cy="39111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kopilkaurokov.ru/up/html/2019/02/08/k_5c5d7973317fb/498974_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86908" cy="69674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c.pics.livejournal.com/sevastian_mos/84967891/3007921/3007921_9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85776"/>
            <a:ext cx="9197993" cy="7143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rossiya.ru/wp-content/uploads/2021/04/%D0%A7%D0%B5%D1%80%D0%BD%D1%8B%D0%B5-%D0%B7%D0%B5%D0%BC%D0%BB%D0%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4000" cy="6072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s://pibig.info/uploads/posts/2021-06/1623248778_52-pibig_info-p-kalmitskaya-step-priroda-krasivo-foto-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9144000" cy="5518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Наш друг САЙГАЧОНОК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Jenya</dc:creator>
  <cp:lastModifiedBy>Jenya</cp:lastModifiedBy>
  <cp:revision>5</cp:revision>
  <dcterms:created xsi:type="dcterms:W3CDTF">2023-03-06T21:03:02Z</dcterms:created>
  <dcterms:modified xsi:type="dcterms:W3CDTF">2023-03-06T21:51:21Z</dcterms:modified>
</cp:coreProperties>
</file>