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3" r:id="rId2"/>
    <p:sldId id="282" r:id="rId3"/>
    <p:sldId id="276" r:id="rId4"/>
    <p:sldId id="260" r:id="rId5"/>
    <p:sldId id="281" r:id="rId6"/>
    <p:sldId id="266" r:id="rId7"/>
    <p:sldId id="265" r:id="rId8"/>
    <p:sldId id="277" r:id="rId9"/>
    <p:sldId id="280" r:id="rId10"/>
    <p:sldId id="275" r:id="rId11"/>
    <p:sldId id="27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C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CF467-4776-426B-8124-2EFD73D9EFFD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0EC79-5F80-4293-A14C-AD4C9C26DB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120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E703C-ADD0-4B28-A0C1-D2F439E1A1FA}" type="datetimeFigureOut">
              <a:rPr lang="ru-RU" smtClean="0"/>
              <a:pPr/>
              <a:t>31.07.2022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F2D25-6FE8-416D-A9D5-0E7C8771A3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1F02D13-B874-454C-9A09-913A35AB9E2C}"/>
              </a:ext>
            </a:extLst>
          </p:cNvPr>
          <p:cNvSpPr/>
          <p:nvPr/>
        </p:nvSpPr>
        <p:spPr>
          <a:xfrm>
            <a:off x="467544" y="188640"/>
            <a:ext cx="7992888" cy="11255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3429000"/>
            <a:ext cx="4680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Составители:</a:t>
            </a:r>
            <a:endParaRPr lang="ru-RU" sz="2400" b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Козлова Галина Ивановна, 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з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аведующий,</a:t>
            </a:r>
            <a:endParaRPr lang="ru-RU" sz="2400" b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Иванова Оксана Евгеньевна, 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музыкальный 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руководитель, </a:t>
            </a:r>
            <a:endParaRPr lang="ru-RU" sz="2400" b="1" dirty="0" smtClean="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МБДОУ «</a:t>
            </a:r>
            <a:r>
              <a:rPr lang="ru-RU" sz="2400" b="1" dirty="0" err="1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ЦеР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– 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детский 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сад №185</a:t>
            </a: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», 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г. Чебоксары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6876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ПРЕЗЕНТАЦИЯ</a:t>
            </a:r>
          </a:p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занятию</a:t>
            </a:r>
          </a:p>
          <a:p>
            <a:pPr algn="ctr"/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«Путешествие </a:t>
            </a:r>
            <a:r>
              <a:rPr lang="ru-RU" sz="36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 мир музыкальных картинок»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5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82AF0AA-2EE6-40F0-9765-D08C6D7101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204" t="-404" r="12204"/>
          <a:stretch/>
        </p:blipFill>
        <p:spPr>
          <a:xfrm>
            <a:off x="-29980" y="5084"/>
            <a:ext cx="9173980" cy="68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48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0"/>
            <a:ext cx="2399759" cy="3260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2588382" cy="33090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3F63EE-1A78-4B16-A211-C19DEA8BB4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68560" y="3501008"/>
            <a:ext cx="3953073" cy="295232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D011A38-691D-483D-ACF0-4A719EA81D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5783" t="-1" b="-7530"/>
          <a:stretch/>
        </p:blipFill>
        <p:spPr>
          <a:xfrm>
            <a:off x="5652120" y="3284984"/>
            <a:ext cx="3816887" cy="35730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2A80AF-DB6D-4F5B-B977-B9010AA5E0B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3140968"/>
            <a:ext cx="3196365" cy="4032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3808" y="548680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Мир музыкальных картинок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1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6883"/>
            <a:ext cx="9144000" cy="609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3F63EE-1A78-4B16-A211-C19DEA8BB4A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1896" y="0"/>
            <a:ext cx="4458564" cy="33298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D011A38-691D-483D-ACF0-4A719EA81D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783" t="-1" b="-7530"/>
          <a:stretch/>
        </p:blipFill>
        <p:spPr>
          <a:xfrm>
            <a:off x="0" y="-171400"/>
            <a:ext cx="4361652" cy="40829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2A80AF-DB6D-4F5B-B977-B9010AA5E0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8332" y="2492896"/>
            <a:ext cx="3767128" cy="47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00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сорг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490" y="16735"/>
            <a:ext cx="53645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7A75540-5EF2-42A9-ABCD-D938ED0BE6B4}"/>
              </a:ext>
            </a:extLst>
          </p:cNvPr>
          <p:cNvSpPr/>
          <p:nvPr/>
        </p:nvSpPr>
        <p:spPr>
          <a:xfrm>
            <a:off x="0" y="692696"/>
            <a:ext cx="3779490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Модест Петрович Мусоргский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7A75540-5EF2-42A9-ABCD-D938ED0BE6B4}"/>
              </a:ext>
            </a:extLst>
          </p:cNvPr>
          <p:cNvSpPr/>
          <p:nvPr/>
        </p:nvSpPr>
        <p:spPr>
          <a:xfrm>
            <a:off x="179512" y="692696"/>
            <a:ext cx="3599978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Виктор Гартман</a:t>
            </a:r>
            <a:endParaRPr lang="ru-RU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60648"/>
            <a:ext cx="4725468" cy="641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6834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793178-9333-4CA1-B7C5-692C5EDB4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" t="-400" r="7476"/>
          <a:stretch/>
        </p:blipFill>
        <p:spPr>
          <a:xfrm>
            <a:off x="-165177" y="0"/>
            <a:ext cx="950433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157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BCA50D4-FA9C-46A6-99D8-C89A266D0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736" y="-29394"/>
            <a:ext cx="5256584" cy="6868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841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09377E-8C37-4232-B6B4-A2132884C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72" t="7350" r="5072" b="4451"/>
          <a:stretch/>
        </p:blipFill>
        <p:spPr>
          <a:xfrm>
            <a:off x="4208134" y="260648"/>
            <a:ext cx="4957323" cy="630932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AB28051-5FFD-4F3B-AD7A-9C81FA9EDB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116632"/>
            <a:ext cx="5373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59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264" y="116144"/>
            <a:ext cx="2002536" cy="31572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3916508"/>
            <a:ext cx="2825196" cy="2431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5" y="3941831"/>
            <a:ext cx="3202045" cy="2406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5181" y="202737"/>
            <a:ext cx="2148596" cy="3070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l="5052" t="1979" r="6558" b="5023"/>
          <a:stretch/>
        </p:blipFill>
        <p:spPr>
          <a:xfrm>
            <a:off x="3419872" y="1028047"/>
            <a:ext cx="2592289" cy="34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53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45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Jenya</cp:lastModifiedBy>
  <cp:revision>36</cp:revision>
  <dcterms:created xsi:type="dcterms:W3CDTF">2019-03-12T13:42:41Z</dcterms:created>
  <dcterms:modified xsi:type="dcterms:W3CDTF">2022-07-31T03:17:13Z</dcterms:modified>
</cp:coreProperties>
</file>