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Виды спорта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4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06656" cy="914400"/>
          </a:xfrm>
        </p:spPr>
        <p:txBody>
          <a:bodyPr/>
          <a:lstStyle/>
          <a:p>
            <a:r>
              <a:rPr lang="ru-RU" dirty="0" smtClean="0"/>
              <a:t>             Крепыши                                 здоровяки</a:t>
            </a:r>
            <a:endParaRPr lang="ru-RU" dirty="0"/>
          </a:p>
        </p:txBody>
      </p:sp>
      <p:pic>
        <p:nvPicPr>
          <p:cNvPr id="1026" name="Picture 2" descr="https://illustrators.ru/uploads/illustration/image/730984/main_73098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9" y="785177"/>
            <a:ext cx="4291791" cy="607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xn--52-kmc.xn--80aafey1amqq.xn--d1acj3b/images/events/cover/bacdddb12b709e769270aa4308dc936b_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t="6583" r="12375" b="23699"/>
          <a:stretch/>
        </p:blipFill>
        <p:spPr bwMode="auto">
          <a:xfrm>
            <a:off x="5245037" y="1487424"/>
            <a:ext cx="6861619" cy="441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2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878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Крепыши                                 </a:t>
            </a:r>
            <a:r>
              <a:rPr lang="ru-RU" dirty="0"/>
              <a:t>здоровяки</a:t>
            </a:r>
          </a:p>
        </p:txBody>
      </p:sp>
      <p:pic>
        <p:nvPicPr>
          <p:cNvPr id="2050" name="Picture 2" descr="https://uchebnik.mos.ru/system_2/lesson_templates/covers/001/025/523/original/%D0%BF%D1%80%D1%8B%D0%B3%D0%B0%D1%8E%D1%89%D0%B8%D0%B9_%D0%BC%D1%8F%D1%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790"/>
            <a:ext cx="5988962" cy="443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1.vectorstock.com/i/1000x1000/23/85/back-to-sport-school-children-vector-1630238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9"/>
          <a:stretch/>
        </p:blipFill>
        <p:spPr bwMode="auto">
          <a:xfrm>
            <a:off x="6052258" y="1625790"/>
            <a:ext cx="6139741" cy="443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46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6864"/>
          </a:xfrm>
        </p:spPr>
        <p:txBody>
          <a:bodyPr/>
          <a:lstStyle/>
          <a:p>
            <a:r>
              <a:rPr lang="ru-RU" dirty="0" smtClean="0"/>
              <a:t>                  Крепыши                                 </a:t>
            </a:r>
            <a:r>
              <a:rPr lang="ru-RU" dirty="0"/>
              <a:t>здоровяки</a:t>
            </a:r>
          </a:p>
        </p:txBody>
      </p:sp>
      <p:pic>
        <p:nvPicPr>
          <p:cNvPr id="3074" name="Picture 2" descr="https://st2.depositphotos.com/1963293/9147/v/950/depositphotos_91479594-stock-illustration-boy-and-girl-skating-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r="4792"/>
          <a:stretch/>
        </p:blipFill>
        <p:spPr bwMode="auto">
          <a:xfrm>
            <a:off x="0" y="1475233"/>
            <a:ext cx="6847824" cy="50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3.depositphotos.com/3687485/12902/v/950/depositphotos_129025012-stock-illustration-gymnast-girl-vector-illustra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t="3625" r="11716" b="2903"/>
          <a:stretch/>
        </p:blipFill>
        <p:spPr bwMode="auto">
          <a:xfrm>
            <a:off x="7095745" y="621565"/>
            <a:ext cx="5096256" cy="623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5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686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Крепыши                                 </a:t>
            </a:r>
            <a:r>
              <a:rPr lang="ru-RU" dirty="0"/>
              <a:t>здоровяки</a:t>
            </a:r>
          </a:p>
        </p:txBody>
      </p:sp>
      <p:pic>
        <p:nvPicPr>
          <p:cNvPr id="4098" name="Picture 2" descr="https://dop.pskovedu.ru/file/download/dop/0BFE3D075160C88A460CFD22A6672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" y="926592"/>
            <a:ext cx="58293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romashka.site/data/5a5d99e347af05797576fbab3e3de7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926592"/>
            <a:ext cx="5948266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2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59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Крепыши                                 </a:t>
            </a:r>
            <a:r>
              <a:rPr lang="ru-RU" dirty="0"/>
              <a:t>здоровяки</a:t>
            </a:r>
          </a:p>
        </p:txBody>
      </p:sp>
      <p:pic>
        <p:nvPicPr>
          <p:cNvPr id="5122" name="Picture 2" descr="https://avatars.mds.yandex.net/get-pdb/401063/de694aab-8b04-4393-84d8-8095d69bb0a2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9259"/>
          <a:stretch/>
        </p:blipFill>
        <p:spPr bwMode="auto">
          <a:xfrm>
            <a:off x="0" y="1438656"/>
            <a:ext cx="6341419" cy="48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neprovec.by/images/2016/05/11714_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9" t="18918" r="11435" b="5481"/>
          <a:stretch/>
        </p:blipFill>
        <p:spPr bwMode="auto">
          <a:xfrm>
            <a:off x="6341419" y="1770508"/>
            <a:ext cx="5850581" cy="43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20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73</TotalTime>
  <Words>18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Контур</vt:lpstr>
      <vt:lpstr>              Виды спорта</vt:lpstr>
      <vt:lpstr>             Крепыши                                 здоровяки</vt:lpstr>
      <vt:lpstr>              Крепыши                                 здоровяки</vt:lpstr>
      <vt:lpstr>                  Крепыши                                 здоровяки</vt:lpstr>
      <vt:lpstr>               Крепыши                                 здоровяки</vt:lpstr>
      <vt:lpstr>               Крепыши                                 здоровяки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7</cp:revision>
  <dcterms:created xsi:type="dcterms:W3CDTF">2020-08-25T06:09:38Z</dcterms:created>
  <dcterms:modified xsi:type="dcterms:W3CDTF">2020-08-26T09:33:21Z</dcterms:modified>
</cp:coreProperties>
</file>