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7" r:id="rId2"/>
    <p:sldId id="299" r:id="rId3"/>
    <p:sldId id="286" r:id="rId4"/>
    <p:sldId id="267" r:id="rId5"/>
    <p:sldId id="258" r:id="rId6"/>
    <p:sldId id="290" r:id="rId7"/>
    <p:sldId id="260" r:id="rId8"/>
    <p:sldId id="264" r:id="rId9"/>
    <p:sldId id="270" r:id="rId10"/>
    <p:sldId id="272" r:id="rId11"/>
    <p:sldId id="266" r:id="rId12"/>
    <p:sldId id="269" r:id="rId13"/>
    <p:sldId id="292" r:id="rId14"/>
    <p:sldId id="275" r:id="rId15"/>
    <p:sldId id="278" r:id="rId16"/>
    <p:sldId id="280" r:id="rId17"/>
    <p:sldId id="295" r:id="rId18"/>
    <p:sldId id="291" r:id="rId19"/>
    <p:sldId id="293" r:id="rId20"/>
    <p:sldId id="294" r:id="rId21"/>
    <p:sldId id="281" r:id="rId22"/>
    <p:sldId id="289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2" autoAdjust="0"/>
    <p:restoredTop sz="9465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3ACC6-5D1A-4909-9C6A-DD231A787FD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27D44-D951-46A7-9413-4EF74A083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9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93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65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7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1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3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36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2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9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0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AEE7-E982-40C4-9FBB-BF83CC0B6E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E53C-6589-46A6-8D87-587B6E3D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93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4000">
              <a:srgbClr val="21D6E0">
                <a:lumMod val="78000"/>
                <a:alpha val="0"/>
              </a:srgbClr>
            </a:gs>
            <a:gs pos="93336">
              <a:srgbClr val="006DCE"/>
            </a:gs>
            <a:gs pos="83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образовательной деятельности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Ай да кони, чудо-кони!»</a:t>
            </a:r>
            <a:r>
              <a:rPr lang="ru-RU" sz="3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</a:t>
            </a: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: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Ю. Б.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Чекмарёва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музыкальный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руководитель, 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МБДОУ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«Детский сад № 4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»,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г.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Старица, Тверская область</a:t>
            </a:r>
            <a:endParaRPr lang="ru-RU" sz="18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2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й компьютер\Desktop\фото лошади\лошади\160863-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" y="0"/>
            <a:ext cx="917676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99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ой компьютер\Desktop\фото лошади\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" y="0"/>
            <a:ext cx="9210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29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ой компьютер\Desktop\фото лошади\67287117_599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" y="548680"/>
            <a:ext cx="5542763" cy="4157072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ой компьютер\Desktop\фото лошади\2752251_39807e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58"/>
          <a:stretch/>
        </p:blipFill>
        <p:spPr bwMode="auto">
          <a:xfrm>
            <a:off x="5580112" y="1700808"/>
            <a:ext cx="3563888" cy="4799919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3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40000">
              <a:srgbClr val="21D6E0">
                <a:alpha val="15000"/>
              </a:srgbClr>
            </a:gs>
            <a:gs pos="75000">
              <a:srgbClr val="0087E6"/>
            </a:gs>
            <a:gs pos="100000">
              <a:srgbClr val="005CB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 компьютер\Desktop\588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077"/>
            <a:ext cx="4594607" cy="6782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5831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ой компьютер\Desktop\фото лошади\лошади\95192262_kartinki24ru_loshadi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46"/>
            <a:ext cx="9144000" cy="6997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90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ой компьютер\Desktop\фото лошади\2ee57-12450758120bhn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3" b="5216"/>
          <a:stretch/>
        </p:blipFill>
        <p:spPr bwMode="auto">
          <a:xfrm>
            <a:off x="2051720" y="-5576"/>
            <a:ext cx="5557075" cy="686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9111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ой компьютер\Desktop\фото лошади\84b3918a2d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26" b="6911"/>
          <a:stretch/>
        </p:blipFill>
        <p:spPr bwMode="auto">
          <a:xfrm>
            <a:off x="52917" y="8939"/>
            <a:ext cx="6096000" cy="4055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932040" cy="414908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10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ой компьютер\Desktop\x_51d03ec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98"/>
          <a:stretch/>
        </p:blipFill>
        <p:spPr bwMode="auto">
          <a:xfrm>
            <a:off x="-54870" y="1"/>
            <a:ext cx="9198869" cy="686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Мой компьютер\Desktop\фото лошади\лошади\1219672931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90" t="4687" r="6603" b="8057"/>
          <a:stretch/>
        </p:blipFill>
        <p:spPr bwMode="auto">
          <a:xfrm>
            <a:off x="0" y="0"/>
            <a:ext cx="5050225" cy="558924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Мой компьютер\Desktop\фото лошади\лошади\635428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54" y="1758004"/>
            <a:ext cx="4119834" cy="501465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4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ой компьютер\Desktop\Птицы\1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5" y="-5162"/>
            <a:ext cx="9156255" cy="6863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10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 компьютер\Desktop\aaa975fcf22fb54b58c574807b5ee5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38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 компьютер\Desktop\Птицы\fine_colorful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4" y="0"/>
            <a:ext cx="926756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9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ой компьютер\Desktop\фото лошади\0_2ebf2_8e40319a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55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lumMod val="56000"/>
                <a:lumOff val="44000"/>
                <a:alpha val="24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Мой компьютер\Desktop\фото лошади\10303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1" t="3654" r="1944" b="13604"/>
          <a:stretch/>
        </p:blipFill>
        <p:spPr bwMode="auto">
          <a:xfrm>
            <a:off x="179512" y="684780"/>
            <a:ext cx="8784976" cy="496855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8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ой компьютер\Desktop\фото лошади\лошади\P8111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2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ой компьютер\Desktop\фото лошади\лошади\maslenica-2009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12" b="6729"/>
          <a:stretch/>
        </p:blipFill>
        <p:spPr bwMode="auto">
          <a:xfrm>
            <a:off x="-145238" y="0"/>
            <a:ext cx="942143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88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ой компьютер\Desktop\фото лошади\лошади\70777072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8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 компьютер\Desktop\фото лошади\улыбаетс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08"/>
          <a:stretch/>
        </p:blipFill>
        <p:spPr bwMode="auto">
          <a:xfrm>
            <a:off x="2349997" y="16999"/>
            <a:ext cx="4526260" cy="673387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23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112"/>
            <a:ext cx="5184576" cy="6347354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0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Мой компьютер\Desktop\фото лошади\0_5a74b_f17bb053_-1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6823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95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й компьютер\Desktop\фото лошади\7616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86" b="6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71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ой компьютер\Desktop\фото лошади\kotomatritsa_2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448"/>
          <a:stretch/>
        </p:blipFill>
        <p:spPr bwMode="auto">
          <a:xfrm>
            <a:off x="611560" y="0"/>
            <a:ext cx="8136904" cy="6858000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17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ой компьютер\Desktop\фото лошади\лошади\0a0f2e7f17f306786efe274221ff5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8" y="0"/>
            <a:ext cx="91640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8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к образовательной деятельности «Ай да кони, чудо-кони!»   Составитель : Ю. Б. Чекмарёва, музыкальный руководитель,  МБДОУ «Детский сад № 4», г. Старица, Тверская область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Jenya</cp:lastModifiedBy>
  <cp:revision>37</cp:revision>
  <dcterms:created xsi:type="dcterms:W3CDTF">2013-01-30T13:44:54Z</dcterms:created>
  <dcterms:modified xsi:type="dcterms:W3CDTF">2022-04-07T10:32:52Z</dcterms:modified>
</cp:coreProperties>
</file>