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7" r:id="rId23"/>
    <p:sldId id="278" r:id="rId24"/>
    <p:sldId id="279" r:id="rId25"/>
    <p:sldId id="286" r:id="rId26"/>
    <p:sldId id="282" r:id="rId27"/>
    <p:sldId id="281" r:id="rId28"/>
    <p:sldId id="284" r:id="rId29"/>
    <p:sldId id="283" r:id="rId30"/>
    <p:sldId id="285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5" autoAdjust="0"/>
    <p:restoredTop sz="94660"/>
  </p:normalViewPr>
  <p:slideViewPr>
    <p:cSldViewPr>
      <p:cViewPr varScale="1">
        <p:scale>
          <a:sx n="88" d="100"/>
          <a:sy n="8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EA4C-AF31-4429-BF44-982E5EA5D569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F41-2406-40DC-B7F8-4C76784D9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6F7F-A01A-4291-A1DE-1E8DD5EB4F24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A7E9-7F4D-487C-A46A-D8D6D515E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A303-2DA9-4B0E-8AE1-E9D32CE308F4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FD04-E363-48C0-B373-45908F5AD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476C-40BD-4196-8C76-C5C70423EF9F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DD0C-3C4D-4270-93C1-381B29E7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9851-C434-40A6-807F-B6E67CFFACC2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E444-4F0D-4E21-9A28-1CFD14414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33B5-5857-4A51-AFAF-DC29AFA6155F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EF66-6892-47F1-A974-5A09A80F1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5262-00E9-4250-899E-F883CAE49469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D4EE-347C-41A9-A533-AB64A51BC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CCF0-573C-441F-963D-38B1E24A3477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2A7A-B45A-4AF5-98AA-EBD15F7C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B092-962D-40A0-823E-AE17051ECF18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B6B3-9C64-429F-B562-ED6E3541A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0010-921E-4457-9451-B885736B0BC2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780C-F7F7-4EFB-8C42-046B7905C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ECF4-64F8-4E27-8EFE-D580A64BAC39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BD76-69F7-4180-B6F3-3C7601F50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2C3012-FE5C-46B5-A991-546D9AF092F9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678B6-E4E1-4350-9AB0-E1F5A215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1 ИТ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:\КАТЮША\ВОСПИТАТЕЛЬ ГОДА-2018\САЙТ КАТЯ\Развивающая среда\РППС по ФГОС ДО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G:\КАТЮША\ВОСПИТАТЕЛЬ ГОДА-2018\САЙТ КАТЯ\Развивающая среда\РППС по ФГОС ДО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G:\КАТЮША\ВОСПИТАТЕЛЬ ГОДА-2018\САЙТ КАТЯ\Развивающая среда\РППС по ФГОС ДО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G:\КАТЮША\ВОСПИТАТЕЛЬ ГОДА-2018\САЙТ КАТЯ\Развивающая среда\РППС по ФГОС ДО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:\КАТЮША\ВОСПИТАТЕЛЬ ГОДА-2018\САЙТ КАТЯ\Развивающая среда\РППС по ФГОС ДО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:\КАТЮША\ВОСПИТАТЕЛЬ ГОДА-2018\САЙТ КАТЯ\Развивающая среда\РППС по ФГОС ДО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G:\КАТЮША\ВОСПИТАТЕЛЬ ГОДА-2018\САЙТ КАТЯ\Развивающая среда\РППС по ФГОС ДО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G:\КАТЮША\ВОСПИТАТЕЛЬ ГОДА-2018\САЙТ КАТЯ\Развивающая среда\РППС по ФГОС ДО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G:\КАТЮША\ВОСПИТАТЕЛЬ ГОДА-2018\САЙТ КАТЯ\Развивающая среда\РППС по ФГОС ДО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G:\КАТЮША\ВОСПИТАТЕЛЬ ГОДА-2018\САЙТ КАТЯ\Развивающая среда\РППС по ФГОС ДО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:\КАТЮША\ВОСПИТАТЕЛЬ ГОДА-2018\САЙТ КАТЯ\Развивающая среда\РППС по ФГОС ДО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G:\КАТЮША\ВОСПИТАТЕЛЬ ГОДА-2018\САЙТ КАТЯ\Развивающая среда\РППС по ФГОС ДО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G:\КАТЮША\ВОСПИТАТЕЛЬ ГОДА-2018\САЙТ КАТЯ\Развивающая среда\РППС по ФГОС ДО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G:\КАТЮША\ВОСПИТАТЕЛЬ ГОДА-2018\САЙТ КАТЯ\Развивающая среда\РППС по ФГОС ДО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G:\КАТЮША\ВОСПИТАТЕЛЬ ГОДА-2018\САЙТ КАТЯ\Развивающая среда\РППС по ФГОС ДО\Слайд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G:\КАТЮША\ВОСПИТАТЕЛЬ ГОДА-2018\САЙТ КАТЯ\Развивающая среда\РППС по ФГОС ДО\Слайд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G:\КАТЮША\ВОСПИТАТЕЛЬ ГОДА-2018\САЙТ КАТЯ\Развивающая среда\РППС по ФГОС ДО\Слайд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G:\КАТЮША\ВОСПИТАТЕЛЬ ГОДА-2018\САЙТ КАТЯ\Развивающая среда\РППС по ФГОС ДО\Слайд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G:\КАТЮША\ВОСПИТАТЕЛЬ ГОДА-2018\САЙТ КАТЯ\Развивающая среда\РППС по ФГОС ДО\Слайд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G:\КАТЮША\ВОСПИТАТЕЛЬ ГОДА-2018\САЙТ КАТЯ\Развивающая среда\РППС по ФГОС ДО\Слайд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G:\КАТЮША\ВОСПИТАТЕЛЬ ГОДА-2018\САЙТ КАТЯ\Развивающая среда\РППС по ФГОС ДО\Слайд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:\КАТЮША\ВОСПИТАТЕЛЬ ГОДА-2018\САЙТ КАТЯ\Развивающая среда\РППС по ФГОС ДО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G:\КАТЮША\ВОСПИТАТЕЛЬ ГОДА-2018\САЙТ КАТЯ\Развивающая среда\РППС по ФГОС ДО\Слайд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G:\КАТЮША\ВОСПИТАТЕЛЬ ГОДА-2018\САЙТ КАТЯ\Развивающая среда\РППС по ФГОС ДО\Слайд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G:\КАТЮША\ВОСПИТАТЕЛЬ ГОДА-2018\САЙТ КАТЯ\Развивающая среда\РППС по ФГОС ДО\Слайд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G:\КАТЮША\ВОСПИТАТЕЛЬ ГОДА-2018\САЙТ КАТЯ\Развивающая среда\РППС по ФГОС ДО\Слайд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G:\КАТЮША\ВОСПИТАТЕЛЬ ГОДА-2018\САЙТ КАТЯ\Развивающая среда\РППС по ФГОС ДО\Слайд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G:\КАТЮША\ВОСПИТАТЕЛЬ ГОДА-2018\САЙТ КАТЯ\Развивающая среда\РППС по ФГОС ДО\Слайд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G:\КАТЮША\ВОСПИТАТЕЛЬ ГОДА-2018\САЙТ КАТЯ\Развивающая среда\РППС по ФГОС ДО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G:\КАТЮША\ВОСПИТАТЕЛЬ ГОДА-2018\САЙТ КАТЯ\Развивающая среда\РППС по ФГОС ДО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:\КАТЮША\ВОСПИТАТЕЛЬ ГОДА-2018\САЙТ КАТЯ\Развивающая среда\РППС по ФГОС ДО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G:\КАТЮША\ВОСПИТАТЕЛЬ ГОДА-2018\САЙТ КАТЯ\Развивающая среда\РППС по ФГОС ДО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G:\КАТЮША\ВОСПИТАТЕЛЬ ГОДА-2018\САЙТ КАТЯ\Развивающая среда\РППС по ФГОС ДО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G:\КАТЮША\ВОСПИТАТЕЛЬ ГОДА-2018\САЙТ КАТЯ\Развивающая среда\РППС по ФГОС ДО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36bedca8efce783d218566827d770fc1bef51d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0</Words>
  <Application>Microsoft Office PowerPoint</Application>
  <PresentationFormat>Экран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keywords>шаблон для детских и школьных презентаций, шаблон дети, шаблон на день защиты детей, веселые детки шаблон для презентаций</cp:keywords>
  <cp:lastModifiedBy>Denis</cp:lastModifiedBy>
  <cp:revision>142</cp:revision>
  <dcterms:created xsi:type="dcterms:W3CDTF">2014-05-12T04:49:29Z</dcterms:created>
  <dcterms:modified xsi:type="dcterms:W3CDTF">2019-10-25T23:36:36Z</dcterms:modified>
</cp:coreProperties>
</file>