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72" r:id="rId12"/>
    <p:sldId id="271" r:id="rId13"/>
    <p:sldId id="270" r:id="rId14"/>
    <p:sldId id="273" r:id="rId15"/>
    <p:sldId id="27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s://chastnik-m.ru/images/contest/104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899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857232"/>
            <a:ext cx="70009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               ПРЕЗЕНТАЦИЯ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            к занятию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«Моя малая родина – Междуреченск»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dirty="0" smtClean="0"/>
              <a:t>111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forum.rikt.ru/uploads/gallery_11829_172_966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357562"/>
            <a:ext cx="5114477" cy="2948816"/>
          </a:xfrm>
          <a:prstGeom prst="rect">
            <a:avLst/>
          </a:prstGeom>
          <a:noFill/>
        </p:spPr>
      </p:pic>
      <p:pic>
        <p:nvPicPr>
          <p:cNvPr id="25608" name="Picture 8" descr="https://maps.spravka-region.ru/img/293/09131036733362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429025" cy="2571769"/>
          </a:xfrm>
          <a:prstGeom prst="rect">
            <a:avLst/>
          </a:prstGeom>
          <a:noFill/>
        </p:spPr>
      </p:pic>
      <p:pic>
        <p:nvPicPr>
          <p:cNvPr id="25610" name="Picture 10" descr="https://mezhdurechensk-info.ru/images/blog/Memorial-Slavy/Monument-Slavy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28604"/>
            <a:ext cx="3786214" cy="2526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enya\Desktop\Бутова\Фото к ст\Фото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543"/>
            <a:ext cx="9144000" cy="5598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idkontakt.ru/public/news/2020/10/8c95b21497ab4639a4b7ffeaa5791f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519"/>
            <a:ext cx="9144000" cy="6090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maps.spravka-region.ru/img/321/30942281732439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enya\Desktop\Бутова\Фото к ст\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nya\Desktop\Бутова\Фото к ст\Фото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059"/>
            <a:ext cx="9144000" cy="5907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get-zen_doc/3475288/pub_5f9525e3d2b7e41288120d7c_5f95296ca81c50318eb66e0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9144001" cy="6403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enya\Desktop\Бутова\Фото к ст\Фото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nya\Desktop\Бутова\Фото к ст\Фото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428" y="0"/>
            <a:ext cx="59871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ya\Desktop\Бутова\Фото к ст\Фото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142852"/>
            <a:ext cx="345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Мемориал шахтёрской славы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nya\Desktop\Бутова\Фото к ст\Фото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enya\Desktop\Бутова\Фото к ст\Фото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28572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bg1"/>
                </a:solidFill>
              </a:rPr>
              <a:t>Скульптура Гулливера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enya\Desktop\Бутова\Фото к ст\Фото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643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bg1"/>
                </a:solidFill>
              </a:rPr>
              <a:t>Фонтан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enya\Desktop\Бутова\Фото к ст\Фото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4008"/>
            <a:ext cx="9144000" cy="55899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21429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</a:t>
            </a:r>
            <a:r>
              <a:rPr lang="ru-RU" dirty="0" smtClean="0">
                <a:solidFill>
                  <a:schemeClr val="bg1"/>
                </a:solidFill>
              </a:rPr>
              <a:t>Ледовый Дворец «Кристалл»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hotocentra.ru/images/main68/68565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000108"/>
            <a:ext cx="4180616" cy="2786082"/>
          </a:xfrm>
          <a:prstGeom prst="rect">
            <a:avLst/>
          </a:prstGeom>
          <a:noFill/>
        </p:spPr>
      </p:pic>
      <p:pic>
        <p:nvPicPr>
          <p:cNvPr id="7" name="Picture 2" descr="C:\Users\Jenya\Desktop\Бутова\Фото к ст\Фото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4000528" cy="2666066"/>
          </a:xfrm>
          <a:prstGeom prst="rect">
            <a:avLst/>
          </a:prstGeom>
          <a:noFill/>
        </p:spPr>
      </p:pic>
      <p:pic>
        <p:nvPicPr>
          <p:cNvPr id="11270" name="Picture 6" descr="https://sun9-7.userapi.com/impg/VFB4_ou1ysTJTzoNFN6qHb0M_pO6iAhLNKFvdQ/_Ap_kFTha2M.jpg?size=453x604&amp;quality=96&amp;sign=9ff84201c2b9e50eccf34606c42165aa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2786064" cy="3714752"/>
          </a:xfrm>
          <a:prstGeom prst="rect">
            <a:avLst/>
          </a:prstGeom>
          <a:noFill/>
        </p:spPr>
      </p:pic>
      <p:pic>
        <p:nvPicPr>
          <p:cNvPr id="11272" name="Picture 8" descr="https://photocentra.ru/images/main66/667592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71942"/>
            <a:ext cx="4180580" cy="27860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14744" y="285728"/>
            <a:ext cx="532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Достопримечательности и природа Междуреченска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</Words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ПРЕЗЕНТАЦИЯ к занятию «Моя малая родина – Междуреченск»</dc:title>
  <dc:creator>Jenya</dc:creator>
  <cp:lastModifiedBy>Jenya</cp:lastModifiedBy>
  <cp:revision>7</cp:revision>
  <dcterms:created xsi:type="dcterms:W3CDTF">2022-03-15T14:20:43Z</dcterms:created>
  <dcterms:modified xsi:type="dcterms:W3CDTF">2022-03-15T15:46:10Z</dcterms:modified>
</cp:coreProperties>
</file>