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80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8540C-8E6B-4E74-B596-82C7268D49A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1117-E679-4939-9997-A83ED7067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28670"/>
            <a:ext cx="7772400" cy="29289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/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ПРЕЗЕНТАЦИЯ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«Музеи родного города»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3286148"/>
          </a:xfrm>
        </p:spPr>
        <p:txBody>
          <a:bodyPr>
            <a:normAutofit/>
          </a:bodyPr>
          <a:lstStyle/>
          <a:p>
            <a:endParaRPr lang="ru-RU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Составитель: </a:t>
            </a:r>
          </a:p>
          <a:p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Н.С.Терентьева, воспитатель,</a:t>
            </a:r>
          </a:p>
          <a:p>
            <a:r>
              <a:rPr lang="ru-RU" sz="2000" dirty="0"/>
              <a:t>МБДОУ Детский сад комбинированного вида № 75 «Сказка», с. </a:t>
            </a:r>
            <a:r>
              <a:rPr lang="ru-RU" sz="2000" dirty="0" err="1"/>
              <a:t>Шеметово</a:t>
            </a:r>
            <a:r>
              <a:rPr lang="ru-RU" sz="2000" dirty="0"/>
              <a:t>, </a:t>
            </a:r>
            <a:r>
              <a:rPr lang="ru-RU" sz="2000" dirty="0" err="1"/>
              <a:t>мкр</a:t>
            </a:r>
            <a:r>
              <a:rPr lang="ru-RU" sz="2000" dirty="0"/>
              <a:t>. Новый, Сергиево-Посадский район, Московская область</a:t>
            </a:r>
          </a:p>
          <a:p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14_ksva_al_80_368_var_ap_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1621663" cy="1571636"/>
          </a:xfrm>
          <a:prstGeom prst="rect">
            <a:avLst/>
          </a:prstGeom>
        </p:spPr>
      </p:pic>
      <p:pic>
        <p:nvPicPr>
          <p:cNvPr id="5" name="Рисунок 4" descr="muzey_igrushki_v_sergievom_posad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071546"/>
            <a:ext cx="2010232" cy="14287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Судовой колокол – рында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14_ksva_al_80_368_var_ap_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4831"/>
            <a:ext cx="4186808" cy="4057649"/>
          </a:xfrm>
        </p:spPr>
      </p:pic>
      <p:pic>
        <p:nvPicPr>
          <p:cNvPr id="6" name="Содержимое 5" descr="ship-bell-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3312368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Колокола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IMG_9014-44-1024x6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3505802" cy="3214710"/>
          </a:xfrm>
        </p:spPr>
      </p:pic>
      <p:pic>
        <p:nvPicPr>
          <p:cNvPr id="6" name="Содержимое 5" descr="1ff65787eff4241c6f9f15b50ef3bfe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3529038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Художественно-педагогический музей игрушки им. </a:t>
            </a:r>
            <a:r>
              <a:rPr lang="ru-RU" sz="3200" dirty="0" err="1" smtClean="0">
                <a:solidFill>
                  <a:srgbClr val="00B0F0"/>
                </a:solidFill>
              </a:rPr>
              <a:t>Н.Д.Бартрама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870_600_fixedwid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128792" cy="424847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bc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460200" cy="4447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Экспонаты музея</a:t>
            </a:r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9411_f147261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336860" cy="599842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b5008028dd6fef2fefbddc204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43972" cy="62646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3e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96944" cy="633670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01284e71819cc5764679f0d31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7643866" cy="61846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j-igrushki-Sergiev-Posad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429684" cy="586966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Сергиев Посад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3d4bbb03db1d820fc0aeaa206702a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325381" cy="45720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sb59jYyn21201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564359" cy="6000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_igrushki_v_sergievom_posad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2967" cy="61926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grushki-Sergiev-Posad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4936" cy="61926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grushki-Sergiev-Posa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292100"/>
            <a:ext cx="8890000" cy="6273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Троице-Сергиева Лавра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215977553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712968" cy="4389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Музеи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img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38600" cy="4608512"/>
          </a:xfrm>
        </p:spPr>
      </p:pic>
      <p:pic>
        <p:nvPicPr>
          <p:cNvPr id="6" name="Содержимое 5" descr="IMG_3165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138642" cy="457508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7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35292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Выставочный зал «Колокола Руси»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1439459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4163754" cy="3786214"/>
          </a:xfrm>
        </p:spPr>
      </p:pic>
      <p:pic>
        <p:nvPicPr>
          <p:cNvPr id="6" name="Содержимое 5" descr="DSC_0597_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3786214" cy="37862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Плоские колокола – </a:t>
            </a:r>
            <a:r>
              <a:rPr lang="ru-RU" sz="3200" dirty="0" err="1" smtClean="0">
                <a:solidFill>
                  <a:srgbClr val="00B0F0"/>
                </a:solidFill>
              </a:rPr>
              <a:t>билы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m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265993" cy="45125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бы 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415213" cy="6000750"/>
          </a:xfrm>
        </p:spPr>
      </p:pic>
      <p:sp>
        <p:nvSpPr>
          <p:cNvPr id="5" name="TextBox 4"/>
          <p:cNvSpPr txBox="1"/>
          <p:nvPr/>
        </p:nvSpPr>
        <p:spPr>
          <a:xfrm>
            <a:off x="4786314" y="5857892"/>
            <a:ext cx="441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   Поющие трубы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Пожарный колокол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rynda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9516"/>
            <a:ext cx="3610744" cy="4377796"/>
          </a:xfrm>
        </p:spPr>
      </p:pic>
      <p:pic>
        <p:nvPicPr>
          <p:cNvPr id="6" name="Содержимое 5" descr="motormusey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82792"/>
            <a:ext cx="3528392" cy="4426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62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ПРЕЗЕНТАЦИЯ «Музеи родного города»</vt:lpstr>
      <vt:lpstr>Сергиев Посад</vt:lpstr>
      <vt:lpstr>Троице-Сергиева Лавра</vt:lpstr>
      <vt:lpstr>Музеи</vt:lpstr>
      <vt:lpstr>Слайд 5</vt:lpstr>
      <vt:lpstr>Выставочный зал «Колокола Руси»</vt:lpstr>
      <vt:lpstr>Плоские колокола – билы</vt:lpstr>
      <vt:lpstr>Слайд 8</vt:lpstr>
      <vt:lpstr>Пожарный колокол</vt:lpstr>
      <vt:lpstr>Судовой колокол – рында</vt:lpstr>
      <vt:lpstr>Колокола</vt:lpstr>
      <vt:lpstr>Художественно-педагогический музей игрушки им. Н.Д.Бартрама</vt:lpstr>
      <vt:lpstr>Экспонаты музея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родному городу»</dc:title>
  <dc:creator>User</dc:creator>
  <cp:lastModifiedBy>Jenya</cp:lastModifiedBy>
  <cp:revision>17</cp:revision>
  <dcterms:created xsi:type="dcterms:W3CDTF">2017-12-30T11:55:44Z</dcterms:created>
  <dcterms:modified xsi:type="dcterms:W3CDTF">2022-01-22T06:56:19Z</dcterms:modified>
</cp:coreProperties>
</file>