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0" r:id="rId4"/>
    <p:sldId id="259" r:id="rId5"/>
    <p:sldId id="257" r:id="rId6"/>
    <p:sldId id="262" r:id="rId7"/>
    <p:sldId id="261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59A4-5262-4F80-99AD-804898170BE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8A30-3826-4F13-99F1-04E84E2B4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337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59A4-5262-4F80-99AD-804898170BE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8A30-3826-4F13-99F1-04E84E2B4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565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59A4-5262-4F80-99AD-804898170BE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8A30-3826-4F13-99F1-04E84E2B4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807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59A4-5262-4F80-99AD-804898170BE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8A30-3826-4F13-99F1-04E84E2B4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629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59A4-5262-4F80-99AD-804898170BE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8A30-3826-4F13-99F1-04E84E2B4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094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59A4-5262-4F80-99AD-804898170BE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8A30-3826-4F13-99F1-04E84E2B4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369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59A4-5262-4F80-99AD-804898170BE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8A30-3826-4F13-99F1-04E84E2B4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360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59A4-5262-4F80-99AD-804898170BE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8A30-3826-4F13-99F1-04E84E2B4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044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59A4-5262-4F80-99AD-804898170BE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8A30-3826-4F13-99F1-04E84E2B4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506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59A4-5262-4F80-99AD-804898170BE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8A30-3826-4F13-99F1-04E84E2B4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017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59A4-5262-4F80-99AD-804898170BE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8A30-3826-4F13-99F1-04E84E2B4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9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059A4-5262-4F80-99AD-804898170BE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F8A30-3826-4F13-99F1-04E84E2B4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057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5" y="0"/>
            <a:ext cx="8258175" cy="10001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 30»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8713" y="1271588"/>
            <a:ext cx="6872287" cy="3986212"/>
          </a:xfrm>
        </p:spPr>
        <p:txBody>
          <a:bodyPr/>
          <a:lstStyle/>
          <a:p>
            <a:r>
              <a:rPr lang="ru-RU" dirty="0" smtClean="0"/>
              <a:t>Народные промыслы России</a:t>
            </a:r>
          </a:p>
          <a:p>
            <a:endParaRPr lang="ru-RU" dirty="0"/>
          </a:p>
          <a:p>
            <a:r>
              <a:rPr lang="ru-RU" dirty="0" smtClean="0"/>
              <a:t>Автор Лукина Анна Аркадьевна – музыкальный руководитель </a:t>
            </a:r>
          </a:p>
          <a:p>
            <a:endParaRPr lang="ru-RU" dirty="0"/>
          </a:p>
          <a:p>
            <a:r>
              <a:rPr lang="ru-RU" dirty="0" smtClean="0"/>
              <a:t>  2018год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025" y="700088"/>
            <a:ext cx="871537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празднику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8700" y="1663548"/>
            <a:ext cx="72009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ромыслы народные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лавят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нашу Родину»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А. Лукина,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руководитель,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30»,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Гусь-Хрустальный, Владимирская область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72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17109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6"/>
            <a:ext cx="9144000" cy="6810374"/>
          </a:xfrm>
        </p:spPr>
      </p:pic>
    </p:spTree>
    <p:extLst>
      <p:ext uri="{BB962C8B-B14F-4D97-AF65-F5344CB8AC3E}">
        <p14:creationId xmlns="" xmlns:p14="http://schemas.microsoft.com/office/powerpoint/2010/main" val="29761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55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197416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25446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7485"/>
          </a:xfrm>
        </p:spPr>
      </p:pic>
    </p:spTree>
    <p:extLst>
      <p:ext uri="{BB962C8B-B14F-4D97-AF65-F5344CB8AC3E}">
        <p14:creationId xmlns="" xmlns:p14="http://schemas.microsoft.com/office/powerpoint/2010/main" val="310944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</p:spPr>
      </p:pic>
    </p:spTree>
    <p:extLst>
      <p:ext uri="{BB962C8B-B14F-4D97-AF65-F5344CB8AC3E}">
        <p14:creationId xmlns="" xmlns:p14="http://schemas.microsoft.com/office/powerpoint/2010/main" val="12246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17"/>
          <a:stretch/>
        </p:blipFill>
        <p:spPr>
          <a:xfrm>
            <a:off x="0" y="0"/>
            <a:ext cx="1900238" cy="2343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08" y="0"/>
            <a:ext cx="2114550" cy="2343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5863"/>
            <a:ext cx="1739942" cy="25021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08" y="4401828"/>
            <a:ext cx="2072913" cy="24387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14" y="2414588"/>
            <a:ext cx="2571750" cy="20533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40" y="13740"/>
            <a:ext cx="2604338" cy="24008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39" y="4463934"/>
            <a:ext cx="2571750" cy="23940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" b="1326"/>
          <a:stretch/>
        </p:blipFill>
        <p:spPr>
          <a:xfrm>
            <a:off x="6510978" y="0"/>
            <a:ext cx="2621001" cy="24145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19" y="2199728"/>
            <a:ext cx="2540158" cy="21288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16" y="4328565"/>
            <a:ext cx="2806563" cy="25120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96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58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бюджетное дошкольное образовательное учреждение «Детский сад № 30»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</dc:title>
  <dc:creator>ChildrenYard №30</dc:creator>
  <cp:lastModifiedBy>Jenya</cp:lastModifiedBy>
  <cp:revision>16</cp:revision>
  <dcterms:created xsi:type="dcterms:W3CDTF">2018-03-15T11:12:15Z</dcterms:created>
  <dcterms:modified xsi:type="dcterms:W3CDTF">2021-11-25T11:18:10Z</dcterms:modified>
</cp:coreProperties>
</file>