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73" r:id="rId3"/>
    <p:sldId id="272" r:id="rId4"/>
    <p:sldId id="257" r:id="rId5"/>
    <p:sldId id="268" r:id="rId6"/>
    <p:sldId id="270" r:id="rId7"/>
    <p:sldId id="267" r:id="rId8"/>
    <p:sldId id="264" r:id="rId9"/>
    <p:sldId id="266" r:id="rId10"/>
    <p:sldId id="259" r:id="rId11"/>
    <p:sldId id="263" r:id="rId12"/>
    <p:sldId id="260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3C40-8863-417A-B28D-51581C14B3C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13B3-E4D0-4BF8-8510-F0E04A815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56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352928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Экологическое воспитание детей раннего возраста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«Птицы вокруг нас»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67862"/>
            <a:ext cx="8352928" cy="2397442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Подготовила </a:t>
            </a:r>
          </a:p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Алтункая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Татьяна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Александровна,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воспитатель, ГКП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ГБОУ Школа им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А.Боровика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Д/О «Полянка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Москва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2021 г.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39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Продуктивная деятельность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x\Desktop\ФОТО  ГКП 2020-2021\20201023_091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9355"/>
            <a:ext cx="4032448" cy="5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\Desktop\ФОТО  ГКП 2020-2021\20201023_092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889" y="980728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664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ФОТО  ГКП 2020-2021\20201023_091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02" y="260648"/>
            <a:ext cx="8748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9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0801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Физическое развитие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Подвижная игра «Птицы и кот»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x\Desktop\ФОТО  ГКП 2020-2021\DSC07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5258"/>
            <a:ext cx="6984776" cy="53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29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\Desktop\ФОТО  ГКП 2020-2021\DSC07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5" y="-1335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x\Desktop\ФОТО  ГКП 2020-2021\DSC07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928" y="3527057"/>
            <a:ext cx="4409475" cy="33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x\Desktop\ФОТО  ГКП 2020-2021\DSC07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807" y="-1335"/>
            <a:ext cx="44211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23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51521" y="2060848"/>
            <a:ext cx="8640960" cy="410445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результате проведенных мероприятий , дети получили представление  о птицах. С удовольствием принимали участие в  предложенных играх и заданиях. Создана благоприятная эмоциональная атмосфера, что безусловно влияет на положительное отношение маленьких детей к детскому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саду,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ознакомлению с окружающим миром и отношению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живой природе 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Итог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6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67335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ребенка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направленные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формирование его экологической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культуры, являются залогом дальнейшего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д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yxo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o-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авственн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личн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сти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Развивают лучшие человеческие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качества: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доброту, заботу и желание оберегать окружающую природу и живой мир вокруг нас.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0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92888" cy="2376264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знакомить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детей с живой природой (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птицами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формировать  представления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мире птиц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352928" cy="26642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Учить различать птиц по внешнему виду.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Воспитывать желание  заботиться  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птицах.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Донести информацию в доступной форме и развивать понимание речи взрослого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2270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496944" cy="57606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bg1"/>
                </a:solidFill>
              </a:rPr>
              <a:t>В рамках образовательного модуля «Человек и природа» в группе детей раннего возраста мною проведен ряд </a:t>
            </a:r>
            <a:r>
              <a:rPr lang="ru-RU" sz="3600" dirty="0" smtClean="0">
                <a:solidFill>
                  <a:schemeClr val="bg1"/>
                </a:solidFill>
              </a:rPr>
              <a:t>мероприятий, </a:t>
            </a:r>
            <a:r>
              <a:rPr lang="ru-RU" sz="3600" dirty="0" smtClean="0">
                <a:solidFill>
                  <a:schemeClr val="bg1"/>
                </a:solidFill>
              </a:rPr>
              <a:t>посвященный  ознакомлению детей с птицами. В совместной деятельности с детьми мы стремились получить представление об окружающем нас мире  природы. В частности о птицах, их повадках  и внешнем виде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37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Учимся различать птиц по внешнему виду</a:t>
            </a:r>
          </a:p>
        </p:txBody>
      </p:sp>
      <p:pic>
        <p:nvPicPr>
          <p:cNvPr id="1026" name="Picture 2" descr="C:\Users\x\Desktop\ФОТО  ГКП 2020-2021\DSC07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5616"/>
            <a:ext cx="7488832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45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ФОТО  ГКП 2020-2021\DSC07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5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477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Птицы бывают разные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x\Desktop\ФОТО  ГКП 2020-2021\DSC07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92888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0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Формирование заботливого и бережного отношения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к птицам.  Кормление семенами. Наблюдение.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x\Desktop\ФОТО  ГКП 2020-2021\20201026_105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603" y="1340768"/>
            <a:ext cx="724880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48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\Desktop\ФОТО  ГКП 2020-2021\DSC07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892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39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218</TotalTime>
  <Words>239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Экологическое воспитание детей раннего возраста «Птицы вокруг нас»</vt:lpstr>
      <vt:lpstr>Актуальность темы</vt:lpstr>
      <vt:lpstr>Цель: знакомить детей с живой природой (птицами), формировать  представления о мире птиц</vt:lpstr>
      <vt:lpstr>Слайд 4</vt:lpstr>
      <vt:lpstr>Учимся различать птиц по внешнему виду</vt:lpstr>
      <vt:lpstr>Слайд 6</vt:lpstr>
      <vt:lpstr>Птицы бывают разные</vt:lpstr>
      <vt:lpstr>Формирование заботливого и бережного отношения  к птицам.  Кормление семенами. Наблюдение.</vt:lpstr>
      <vt:lpstr>Слайд 9</vt:lpstr>
      <vt:lpstr>Продуктивная деятельность</vt:lpstr>
      <vt:lpstr>Слайд 11</vt:lpstr>
      <vt:lpstr>Физическое развитие Подвижная игра «Птицы и кот»</vt:lpstr>
      <vt:lpstr>Слайд 13</vt:lpstr>
      <vt:lpstr>Итог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Your User Name</cp:lastModifiedBy>
  <cp:revision>32</cp:revision>
  <dcterms:created xsi:type="dcterms:W3CDTF">2020-10-22T14:21:35Z</dcterms:created>
  <dcterms:modified xsi:type="dcterms:W3CDTF">2021-11-18T08:06:04Z</dcterms:modified>
</cp:coreProperties>
</file>