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1" r:id="rId4"/>
    <p:sldId id="257" r:id="rId5"/>
    <p:sldId id="259" r:id="rId6"/>
    <p:sldId id="276" r:id="rId7"/>
    <p:sldId id="263" r:id="rId8"/>
    <p:sldId id="273" r:id="rId9"/>
    <p:sldId id="270" r:id="rId10"/>
    <p:sldId id="264" r:id="rId11"/>
    <p:sldId id="269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0871-9C79-4922-A856-88ACE0DC11F2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0F96-2EC5-4F1E-BA85-7E7E5208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amaharoyal.ru/netcat_files/Image/DSC_5052%20copy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228600"/>
            <a:ext cx="64770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«Гармонь любимая»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User\Desktop\schastlivoe-detstvo-s-garmon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648200" cy="348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пришли года лихие,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Запахло в воздухе войной,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фронт ребята молодые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Гармошку увезли с собой.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Рисунок 1"/>
          <p:cNvPicPr/>
          <p:nvPr/>
        </p:nvPicPr>
        <p:blipFill>
          <a:blip r:embed="rId3" cstate="print"/>
          <a:srcRect t="9677"/>
          <a:stretch>
            <a:fillRect/>
          </a:stretch>
        </p:blipFill>
        <p:spPr bwMode="auto">
          <a:xfrm>
            <a:off x="4572000" y="28956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648200" cy="474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44196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Десятки вёрст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промчавшись в танках,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Пройдя сквозь тысячи преград,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Гармонь в окопах и землянках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Лечила музыкой солдат.</a:t>
            </a:r>
          </a:p>
        </p:txBody>
      </p:sp>
      <p:pic>
        <p:nvPicPr>
          <p:cNvPr id="6146" name="Picture 2" descr="C:\Users\User\Desktop\586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733800" cy="32864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90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России существует уже десятая «Золотая десятка» лучших гармонистов России. Это настоящие подвижники народной культуры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 непременные участники передачи «Играй, гармонь любимая!».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garmon-780x520_14341_4.png"/>
          <p:cNvPicPr>
            <a:picLocks noChangeAspect="1" noChangeArrowheads="1"/>
          </p:cNvPicPr>
          <p:nvPr/>
        </p:nvPicPr>
        <p:blipFill>
          <a:blip r:embed="rId2" cstate="print"/>
          <a:srcRect b="12264"/>
          <a:stretch>
            <a:fillRect/>
          </a:stretch>
        </p:blipFill>
        <p:spPr bwMode="auto">
          <a:xfrm rot="20911033">
            <a:off x="228600" y="533400"/>
            <a:ext cx="3429000" cy="200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519438_huge_b15c2804c4.jpg"/>
          <p:cNvPicPr>
            <a:picLocks noChangeAspect="1" noChangeArrowheads="1"/>
          </p:cNvPicPr>
          <p:nvPr/>
        </p:nvPicPr>
        <p:blipFill>
          <a:blip r:embed="rId4" cstate="print"/>
          <a:srcRect t="5634"/>
          <a:stretch>
            <a:fillRect/>
          </a:stretch>
        </p:blipFill>
        <p:spPr bwMode="auto">
          <a:xfrm>
            <a:off x="3200400" y="3657600"/>
            <a:ext cx="5755219" cy="320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User\Desktop\schastlivoe-detstvo-s-garmon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3225402" cy="24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Е.В.Илькив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руководитель,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Детский сад «Рябинка»,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Куминский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ХМАО –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поэта и гармониста Сергея Борискина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из открытых источников Интернета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02.jpg"/>
          <p:cNvPicPr>
            <a:picLocks noChangeAspect="1" noChangeArrowheads="1"/>
          </p:cNvPicPr>
          <p:nvPr/>
        </p:nvPicPr>
        <p:blipFill>
          <a:blip r:embed="rId2" cstate="print"/>
          <a:srcRect l="69239" t="4308" r="2285" b="39683"/>
          <a:stretch>
            <a:fillRect/>
          </a:stretch>
        </p:blipFill>
        <p:spPr bwMode="auto">
          <a:xfrm>
            <a:off x="4648200" y="609600"/>
            <a:ext cx="392576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esktop\002.jpg"/>
          <p:cNvPicPr>
            <a:picLocks noChangeAspect="1" noChangeArrowheads="1"/>
          </p:cNvPicPr>
          <p:nvPr/>
        </p:nvPicPr>
        <p:blipFill>
          <a:blip r:embed="rId2" cstate="print"/>
          <a:srcRect l="5357" t="7936" r="33929" b="4762"/>
          <a:stretch>
            <a:fillRect/>
          </a:stretch>
        </p:blipFill>
        <p:spPr bwMode="auto">
          <a:xfrm>
            <a:off x="304800" y="2286000"/>
            <a:ext cx="3970713" cy="321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D:\Детский сад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4" y="1066800"/>
            <a:ext cx="4743056" cy="302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" y="1524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Andalus" pitchFamily="18" charset="-78"/>
              </a:rPr>
              <a:t>Бологовская</a:t>
            </a:r>
            <a:r>
              <a:rPr lang="ru-RU" sz="2800" dirty="0" smtClean="0">
                <a:ln/>
                <a:solidFill>
                  <a:schemeClr val="accent3"/>
                </a:solidFill>
                <a:latin typeface="Times New Roman" pitchFamily="18" charset="0"/>
                <a:cs typeface="Andalus" pitchFamily="18" charset="-78"/>
              </a:rPr>
              <a:t>  гармоника</a:t>
            </a:r>
            <a:endParaRPr lang="ru-RU" sz="2800" dirty="0">
              <a:solidFill>
                <a:schemeClr val="accent3"/>
              </a:solidFill>
              <a:cs typeface="Andalus" pitchFamily="18" charset="-7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267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Гармонь – не просто ящик музыкальный,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– хранительница русской старины,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Народной мудрости источник уникальный,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Культурное наследие страны!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pic>
        <p:nvPicPr>
          <p:cNvPr id="2050" name="Picture 2" descr="C:\Users\User\Desktop\бологойская.jpg"/>
          <p:cNvPicPr>
            <a:picLocks noChangeAspect="1" noChangeArrowheads="1"/>
          </p:cNvPicPr>
          <p:nvPr/>
        </p:nvPicPr>
        <p:blipFill>
          <a:blip r:embed="rId3" cstate="print"/>
          <a:srcRect l="11212" r="14509"/>
          <a:stretch>
            <a:fillRect/>
          </a:stretch>
        </p:blipFill>
        <p:spPr bwMode="auto">
          <a:xfrm>
            <a:off x="4724400" y="2527000"/>
            <a:ext cx="4267200" cy="40357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D:\Детский сад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4191000" cy="315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4191000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Своя, простая, русская, народная,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Гармонь тревожит сердце благородное,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музыкой волнующей, особенной,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Вновь наши души связывает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с Родиной!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C:\Users\User\Desktop\Шуй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3587">
            <a:off x="530296" y="900821"/>
            <a:ext cx="3685161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Шуйская гармонь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Тульская гармонь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19 из 248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438">
            <a:off x="3535360" y="2747745"/>
            <a:ext cx="4495800" cy="361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4292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Старинная волшебница гармошка,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звонкоголосая княжна,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к празднику, словно к обеду ложка,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Любому поколению нужна!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Детский сад\Саратовская гармон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6476">
            <a:off x="228600" y="10668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3810000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дорогая, милая отрада,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Поёшь о том, чему учила мать,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Показывая Родине, как надо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Культуру и Отечество спасать.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4" name="Picture 2" descr="C:\Users\User\Desktop\нижегород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613">
            <a:off x="4365736" y="3220030"/>
            <a:ext cx="4053758" cy="33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456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Саратовская гармонь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362200"/>
            <a:ext cx="528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Нижегородская гармонь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Напрасно кто-то рассмеётся,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во многих городах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не знают, как зовётся,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Та, что держу в своих руках.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Та, что дрожит в моих  ладонях,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только пальцами коснусь,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было время,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гармонях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Играла  вся  Святая Русь.</a:t>
            </a:r>
          </a:p>
        </p:txBody>
      </p:sp>
      <p:pic>
        <p:nvPicPr>
          <p:cNvPr id="4098" name="Picture 2" descr="C:\Users\User\Desktop\d52d4dae-dc97-4c7d-9503-cb8098bee7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52400"/>
            <a:ext cx="6432803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3400" y="3352800"/>
            <a:ext cx="3048000" cy="1600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столетия копила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себе энергию людей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очень бережно хранила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Мотивы стороны моей.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4724400" cy="314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5f111ceb7ded865f3f49f4a94edc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4495800" cy="328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233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ПРЕЗЕНТАЦИЯ  к досугу «Гармонь любимая»   </vt:lpstr>
      <vt:lpstr>Слайд 2</vt:lpstr>
      <vt:lpstr>Слайд 3</vt:lpstr>
      <vt:lpstr>Слайд 4</vt:lpstr>
      <vt:lpstr>                                   Шуйская гармонь</vt:lpstr>
      <vt:lpstr>                             Тульская гармонь</vt:lpstr>
      <vt:lpstr>Слайд 7</vt:lpstr>
      <vt:lpstr>Слайд 8</vt:lpstr>
      <vt:lpstr>Слайд 9</vt:lpstr>
      <vt:lpstr>Слайд 10</vt:lpstr>
      <vt:lpstr>Слайд 11</vt:lpstr>
      <vt:lpstr>Слайд 12</vt:lpstr>
      <vt:lpstr>        Составитель Е.В.Илькив, музыкальный руководитель, МКДОУ Детский сад «Рябинка», пгт. Куминский, Кондинский район, ХМАО – Югра  В презентации использованы стихи поэта и гармониста Сергея Борискина  Фото из открытых источников Интернета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Jenya</cp:lastModifiedBy>
  <cp:revision>39</cp:revision>
  <dcterms:created xsi:type="dcterms:W3CDTF">2015-03-14T01:50:54Z</dcterms:created>
  <dcterms:modified xsi:type="dcterms:W3CDTF">2021-03-25T22:23:28Z</dcterms:modified>
</cp:coreProperties>
</file>