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Путешествие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весенний 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3.bp.blogspot.com/-GynMEX_sx-w/VsCF0bVmsQI/AAAAAAAAJww/ygHizuWN88I/s1600/%25D0%25BF%25D0%25BE%25D0%25B5%25D0%25B7%25D0%25B4%2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909860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Моя Папка\Desktop\Колобок\20160629115858_Detskie_4-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" name="Picture 10" descr="https://1.bp.blogspot.com/-bUFWoEU1v2I/VO4M0dvUKHI/AAAAAAADLq4/AE2_zaiomQg/s1600/ARDILLAS%2B(6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52"/>
            <a:ext cx="1469436" cy="1728749"/>
          </a:xfrm>
          <a:prstGeom prst="rect">
            <a:avLst/>
          </a:prstGeom>
          <a:noFill/>
        </p:spPr>
      </p:pic>
      <p:pic>
        <p:nvPicPr>
          <p:cNvPr id="1036" name="Picture 12" descr="https://i.postimg.cc/gctzwQ5v/ayiciklar-png-nisanboard-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00428" y="1643050"/>
            <a:ext cx="3871890" cy="3871890"/>
          </a:xfrm>
          <a:prstGeom prst="rect">
            <a:avLst/>
          </a:prstGeom>
          <a:noFill/>
        </p:spPr>
      </p:pic>
      <p:pic>
        <p:nvPicPr>
          <p:cNvPr id="1044" name="Picture 20" descr="https://cdn-nus-1.pinme.ru/tumb/600/photo/ed/b45b/edb45b717f75cb6b702e6dc6400dfae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29784" y="3571876"/>
            <a:ext cx="1500180" cy="2000240"/>
          </a:xfrm>
          <a:prstGeom prst="rect">
            <a:avLst/>
          </a:prstGeom>
          <a:noFill/>
        </p:spPr>
      </p:pic>
      <p:pic>
        <p:nvPicPr>
          <p:cNvPr id="1046" name="Picture 22" descr="https://i.pinimg.com/originals/8e/81/65/8e81656451e2cb43817d811b9b9ae23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01222" y="1142984"/>
            <a:ext cx="1785950" cy="1753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48148E-6 C -0.00157 -0.00069 -0.00348 -0.00092 -0.00487 -0.00208 C -0.00626 -0.00324 -0.00695 -0.00555 -0.00834 -0.00648 C -0.01459 -0.01065 -0.02205 -0.01134 -0.0283 -0.01551 C -0.03976 -0.02315 -0.02622 -0.01736 -0.03994 -0.02222 C -0.04653 -0.02801 -0.05278 -0.02754 -0.0599 -0.03102 C -0.07223 -0.03727 -0.08351 -0.04236 -0.09653 -0.04652 C -0.11337 -0.05185 -0.12969 -0.06111 -0.14653 -0.06666 C -0.1599 -0.07106 -0.1731 -0.07268 -0.18664 -0.07546 C -0.19723 -0.07477 -0.20764 -0.0743 -0.21824 -0.07315 C -0.23212 -0.07152 -0.23837 -0.04745 -0.25001 -0.04213 C -0.26303 -0.01574 -0.26962 0.01667 -0.27657 0.04676 C -0.28716 0.0419 -0.27674 0.04885 -0.28334 0.03565 C -0.28994 0.02246 -0.30851 0.00278 -0.31997 -0.00208 C -0.3257 -0.00694 -0.33004 -0.00879 -0.33664 -0.01111 C -0.34931 -0.00926 -0.35383 -0.01041 -0.3632 -0.00208 C -0.36511 0.00533 -0.36754 0.00996 -0.37153 0.01574 C -0.37396 0.025 -0.37917 0.03172 -0.38334 0.04005 C -0.3882 0.04954 -0.39115 0.05834 -0.39827 0.06459 C -0.404 0.08658 -0.39462 0.05371 -0.40487 0.07778 C -0.40608 0.08056 -0.40574 0.08403 -0.4066 0.08681 C -0.40747 0.08935 -0.40903 0.09121 -0.4099 0.09352 C -0.4106 0.0956 -0.41112 0.09792 -0.41164 0.1 C -0.42205 0.08611 -0.42848 0.06783 -0.43664 0.05116 C -0.44098 0.04213 -0.44688 0.04468 -0.45157 0.03797 C -0.46268 0.02246 -0.47796 0.0125 -0.49167 0.00232 C -0.49914 -0.00324 -0.50365 -0.00995 -0.51164 -0.01319 C -0.51667 -0.01759 -0.51928 -0.02199 -0.52501 -0.0243 C -0.53178 -0.03055 -0.53351 -0.03148 -0.54167 -0.0287 C -0.54705 -0.02384 -0.54949 -0.01805 -0.55487 -0.01319 C -0.56303 0.01783 -0.5632 0.02014 -0.5632 0.05787 " pathEditMode="relative" ptsTypes="ffffffffffffffffffffffffffffffA">
                                      <p:cBhvr>
                                        <p:cTn id="28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5.55556E-6 L -0.33853 -0.01042 " pathEditMode="relative" ptsTypes="AA">
                                      <p:cBhvr>
                                        <p:cTn id="3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3.bp.blogspot.com/-GynMEX_sx-w/VsCF0bVmsQI/AAAAAAAAJww/ygHizuWN88I/s1600/%25D0%25BF%25D0%25BE%25D0%25B5%25D0%25B7%25D0%25B4%2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909860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20C8F7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</Words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Jenya</cp:lastModifiedBy>
  <cp:revision>8</cp:revision>
  <dcterms:created xsi:type="dcterms:W3CDTF">2019-04-01T08:44:12Z</dcterms:created>
  <dcterms:modified xsi:type="dcterms:W3CDTF">2020-11-23T08:06:52Z</dcterms:modified>
</cp:coreProperties>
</file>