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85" r:id="rId3"/>
    <p:sldId id="286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4" r:id="rId14"/>
    <p:sldId id="272" r:id="rId15"/>
    <p:sldId id="276" r:id="rId16"/>
    <p:sldId id="274" r:id="rId17"/>
    <p:sldId id="273" r:id="rId18"/>
    <p:sldId id="256" r:id="rId19"/>
    <p:sldId id="257" r:id="rId20"/>
    <p:sldId id="258" r:id="rId21"/>
    <p:sldId id="259" r:id="rId22"/>
    <p:sldId id="260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0256E-04FC-48D6-98EF-8AE6B060FAED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7EAC9-ACC3-44CF-A7A8-35B2E13B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Титульный слайд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Поляна в весеннем лесу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Подснежники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П.</a:t>
            </a:r>
            <a:r>
              <a:rPr lang="ru-RU" i="1" baseline="0" dirty="0" smtClean="0"/>
              <a:t> И. Чайковский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Произведение «Подснежник» П.И.Чайковского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Лес весной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Распевка</a:t>
            </a:r>
            <a:r>
              <a:rPr lang="ru-RU" i="1" dirty="0" smtClean="0">
                <a:solidFill>
                  <a:schemeClr val="bg1"/>
                </a:solidFill>
              </a:rPr>
              <a:t> «Котик и божья коровка» А. </a:t>
            </a:r>
            <a:r>
              <a:rPr lang="ru-RU" i="1" dirty="0" err="1" smtClean="0">
                <a:solidFill>
                  <a:schemeClr val="bg1"/>
                </a:solidFill>
              </a:rPr>
              <a:t>Евтодьевой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Песня «По солнечной дорожке» А. </a:t>
            </a:r>
            <a:r>
              <a:rPr lang="ru-RU" i="1" dirty="0" err="1" smtClean="0"/>
              <a:t>Евтодьевой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Игра на чувство ритма с воздушными шарами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Повтори ритмический рисунок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Повтори ритмический рисунок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err="1" smtClean="0"/>
              <a:t>Фонопедическое</a:t>
            </a:r>
            <a:r>
              <a:rPr lang="ru-RU" i="1" dirty="0" smtClean="0"/>
              <a:t> упражнение «Весенний лес»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Повтори ритмический рисунок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Повтори ритмический рисунок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Передай звук дятла с мощью музыкального инструмента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Передай звон капели с помощью музыкального инструмента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Передай звон ручья с помощью музыкального инструмента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dirty="0" smtClean="0"/>
              <a:t>Каким инструментом изобразить шуршание муравьев?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dirty="0" smtClean="0"/>
              <a:t>Передай треск сучьев с помощью инструмента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Передай пение птиц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dirty="0" smtClean="0"/>
              <a:t>Передай с помощью музыкального инструмента появление подснежника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Игра на детских музыкальных инструментах «Весенняя фантазия»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Весенний</a:t>
            </a:r>
            <a:r>
              <a:rPr lang="ru-RU" i="1" baseline="0" dirty="0" smtClean="0"/>
              <a:t> ручеёк – «болтают язычком»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Таяние снега в канавках- глиссандо в нижний регистр и «волна» голосом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Пробуждение жуков (</a:t>
            </a:r>
            <a:r>
              <a:rPr lang="ru-RU" i="1" dirty="0" smtClean="0"/>
              <a:t>жужжат:</a:t>
            </a:r>
            <a:r>
              <a:rPr lang="ru-RU" i="1" baseline="0" dirty="0" smtClean="0"/>
              <a:t> </a:t>
            </a:r>
            <a:r>
              <a:rPr lang="ru-RU" i="1" dirty="0" smtClean="0"/>
              <a:t>Ж-Ж-Ж</a:t>
            </a:r>
            <a:r>
              <a:rPr lang="ru-RU" i="1" dirty="0" smtClean="0"/>
              <a:t>), букашек (З-З-З)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Полёт</a:t>
            </a:r>
            <a:r>
              <a:rPr lang="ru-RU" i="1" baseline="0" dirty="0" smtClean="0"/>
              <a:t> </a:t>
            </a:r>
            <a:r>
              <a:rPr lang="ru-RU" i="1" dirty="0" smtClean="0"/>
              <a:t>насекомых – произносят: «</a:t>
            </a:r>
            <a:r>
              <a:rPr lang="ru-RU" i="1" dirty="0" err="1" smtClean="0"/>
              <a:t>Крш-крш</a:t>
            </a:r>
            <a:r>
              <a:rPr lang="ru-RU" i="1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Пробуждение ёжика – сопят носиками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Подражают пению птиц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Пробуждение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bg1"/>
                </a:solidFill>
              </a:rPr>
              <a:t>весеннего леса - поют в высоком регистре  «А-А-А»</a:t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EAC9-ACC3-44CF-A7A8-35B2E13B4F4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chemeClr val="bg1"/>
                </a:solidFill>
              </a:rPr>
              <a:t>ПРЕЗЕНТАЦИЯ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 занятию «Пробуждение природы»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Составитель </a:t>
            </a:r>
            <a:b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Л.К.Гарибян, музыкальный руководитель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F:\открытое занятие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362200"/>
            <a:ext cx="2438400" cy="1695718"/>
          </a:xfrm>
          <a:prstGeom prst="rect">
            <a:avLst/>
          </a:prstGeom>
          <a:noFill/>
        </p:spPr>
      </p:pic>
      <p:pic>
        <p:nvPicPr>
          <p:cNvPr id="4" name="Picture 2" descr="F:\открытое занятие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36220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открытое занятие\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70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открытое занятие\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03946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F:\открытое занятие\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56320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открытое занятие\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открытое занятие\17божья коровка и коти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903417"/>
          </a:xfrm>
          <a:prstGeom prst="rect">
            <a:avLst/>
          </a:prstGeom>
          <a:noFill/>
        </p:spPr>
      </p:pic>
      <p:pic>
        <p:nvPicPr>
          <p:cNvPr id="30724" name="Picture 4" descr="F:\открытое занятие\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758901" y="3231465"/>
            <a:ext cx="2952012" cy="317341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открытое занятие\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ткрытое занятие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971800"/>
            <a:ext cx="2057400" cy="2057400"/>
          </a:xfrm>
          <a:prstGeom prst="rect">
            <a:avLst/>
          </a:prstGeom>
          <a:noFill/>
        </p:spPr>
      </p:pic>
      <p:pic>
        <p:nvPicPr>
          <p:cNvPr id="5" name="Picture 2" descr="F:\открытое занятие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828800"/>
            <a:ext cx="2971800" cy="2971800"/>
          </a:xfrm>
          <a:prstGeom prst="rect">
            <a:avLst/>
          </a:prstGeom>
          <a:noFill/>
        </p:spPr>
      </p:pic>
      <p:pic>
        <p:nvPicPr>
          <p:cNvPr id="6" name="Picture 2" descr="F:\открытое занятие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2057400" cy="2057400"/>
          </a:xfrm>
          <a:prstGeom prst="rect">
            <a:avLst/>
          </a:prstGeom>
          <a:noFill/>
        </p:spPr>
      </p:pic>
      <p:pic>
        <p:nvPicPr>
          <p:cNvPr id="7" name="Picture 2" descr="F:\открытое занятие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18288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открытое занятие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2590800"/>
            <a:ext cx="2209800" cy="2209800"/>
          </a:xfrm>
          <a:prstGeom prst="rect">
            <a:avLst/>
          </a:prstGeom>
          <a:noFill/>
        </p:spPr>
      </p:pic>
      <p:pic>
        <p:nvPicPr>
          <p:cNvPr id="3" name="Picture 2" descr="F:\открытое занятие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066800"/>
            <a:ext cx="3505200" cy="3505200"/>
          </a:xfrm>
          <a:prstGeom prst="rect">
            <a:avLst/>
          </a:prstGeom>
          <a:noFill/>
        </p:spPr>
      </p:pic>
      <p:pic>
        <p:nvPicPr>
          <p:cNvPr id="4" name="Picture 2" descr="F:\открытое занятие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90800"/>
            <a:ext cx="2209800" cy="2209800"/>
          </a:xfrm>
          <a:prstGeom prst="rect">
            <a:avLst/>
          </a:prstGeom>
          <a:noFill/>
        </p:spPr>
      </p:pic>
      <p:pic>
        <p:nvPicPr>
          <p:cNvPr id="5" name="Picture 2" descr="F:\открытое занятие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95400"/>
            <a:ext cx="3505200" cy="3505200"/>
          </a:xfrm>
          <a:prstGeom prst="rect">
            <a:avLst/>
          </a:prstGeom>
          <a:noFill/>
        </p:spPr>
      </p:pic>
      <p:pic>
        <p:nvPicPr>
          <p:cNvPr id="6" name="Picture 2" descr="F:\открытое занятие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2192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0-tub-ru.yandex.net/i?id=3bdbcd9afc6872cb4ca74cbe12595a36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1600200"/>
            <a:ext cx="1112996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s://im0-tub-ru.yandex.net/i?id=3bdbcd9afc6872cb4ca74cbe12595a36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6800" y="1600200"/>
            <a:ext cx="1112996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im0-tub-ru.yandex.net/i?id=3bdbcd9afc6872cb4ca74cbe12595a36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86400" y="1676400"/>
            <a:ext cx="1112996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s://im0-tub-ru.yandex.net/i?id=3bdbcd9afc6872cb4ca74cbe12595a36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43400" y="1676400"/>
            <a:ext cx="1112996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s://im0-tub-ru.yandex.net/i?id=3bdbcd9afc6872cb4ca74cbe12595a36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6600" y="1676400"/>
            <a:ext cx="1112996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s://im0-tub-ru.yandex.net/i?id=3bdbcd9afc6872cb4ca74cbe12595a36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3600" y="1600200"/>
            <a:ext cx="1112996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s://im0-tub-ru.yandex.net/i?id=3bdbcd9afc6872cb4ca74cbe12595a36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29400" y="990600"/>
            <a:ext cx="2284571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ткрытое занятие\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ru.yandex.net/i?id=c435299a41804088d12f07c15eba34bf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66800"/>
            <a:ext cx="2056446" cy="2590799"/>
          </a:xfrm>
          <a:prstGeom prst="rect">
            <a:avLst/>
          </a:prstGeom>
          <a:noFill/>
        </p:spPr>
      </p:pic>
      <p:pic>
        <p:nvPicPr>
          <p:cNvPr id="3" name="Picture 2" descr="https://im0-tub-ru.yandex.net/i?id=c435299a41804088d12f07c15eba34bf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143000"/>
            <a:ext cx="2056446" cy="2590799"/>
          </a:xfrm>
          <a:prstGeom prst="rect">
            <a:avLst/>
          </a:prstGeom>
          <a:noFill/>
        </p:spPr>
      </p:pic>
      <p:pic>
        <p:nvPicPr>
          <p:cNvPr id="4" name="Picture 2" descr="https://im0-tub-ru.yandex.net/i?id=c435299a41804088d12f07c15eba34bf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676400"/>
            <a:ext cx="1270159" cy="1600200"/>
          </a:xfrm>
          <a:prstGeom prst="rect">
            <a:avLst/>
          </a:prstGeom>
          <a:noFill/>
        </p:spPr>
      </p:pic>
      <p:pic>
        <p:nvPicPr>
          <p:cNvPr id="5" name="Picture 2" descr="https://im0-tub-ru.yandex.net/i?id=c435299a41804088d12f07c15eba34bf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676400"/>
            <a:ext cx="1270159" cy="1600200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c435299a41804088d12f07c15eba34bf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676400"/>
            <a:ext cx="1270159" cy="1600200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c435299a41804088d12f07c15eba34bf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676400"/>
            <a:ext cx="1270159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открытое занятие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67400" y="304800"/>
            <a:ext cx="3276600" cy="3352800"/>
          </a:xfrm>
          <a:prstGeom prst="rect">
            <a:avLst/>
          </a:prstGeom>
          <a:noFill/>
        </p:spPr>
      </p:pic>
      <p:pic>
        <p:nvPicPr>
          <p:cNvPr id="4" name="Picture 2" descr="F:\открытое занятие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1066800"/>
            <a:ext cx="1937084" cy="1752600"/>
          </a:xfrm>
          <a:prstGeom prst="rect">
            <a:avLst/>
          </a:prstGeom>
          <a:noFill/>
        </p:spPr>
      </p:pic>
      <p:pic>
        <p:nvPicPr>
          <p:cNvPr id="11" name="Picture 2" descr="F:\открытое занятие\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09600" y="3352800"/>
            <a:ext cx="3505200" cy="3505200"/>
          </a:xfrm>
          <a:prstGeom prst="rect">
            <a:avLst/>
          </a:prstGeom>
          <a:noFill/>
        </p:spPr>
      </p:pic>
      <p:pic>
        <p:nvPicPr>
          <p:cNvPr id="12" name="Picture 2" descr="F:\открытое занятие\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352800"/>
            <a:ext cx="3505200" cy="3505200"/>
          </a:xfrm>
          <a:prstGeom prst="rect">
            <a:avLst/>
          </a:prstGeom>
          <a:noFill/>
        </p:spPr>
      </p:pic>
      <p:pic>
        <p:nvPicPr>
          <p:cNvPr id="13" name="Picture 2" descr="F:\открытое занятие\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724400"/>
            <a:ext cx="1752600" cy="1752600"/>
          </a:xfrm>
          <a:prstGeom prst="rect">
            <a:avLst/>
          </a:prstGeom>
          <a:noFill/>
        </p:spPr>
      </p:pic>
      <p:pic>
        <p:nvPicPr>
          <p:cNvPr id="14" name="Picture 2" descr="F:\открытое занятие\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572000"/>
            <a:ext cx="1752600" cy="1752600"/>
          </a:xfrm>
          <a:prstGeom prst="rect">
            <a:avLst/>
          </a:prstGeom>
          <a:noFill/>
        </p:spPr>
      </p:pic>
      <p:pic>
        <p:nvPicPr>
          <p:cNvPr id="15" name="Picture 2" descr="F:\открытое занятие\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352800"/>
            <a:ext cx="3505200" cy="3505200"/>
          </a:xfrm>
          <a:prstGeom prst="rect">
            <a:avLst/>
          </a:prstGeom>
          <a:noFill/>
        </p:spPr>
      </p:pic>
      <p:pic>
        <p:nvPicPr>
          <p:cNvPr id="16" name="Picture 2" descr="F:\открытое занятие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819400" y="1066800"/>
            <a:ext cx="1937084" cy="1752600"/>
          </a:xfrm>
          <a:prstGeom prst="rect">
            <a:avLst/>
          </a:prstGeom>
          <a:noFill/>
        </p:spPr>
      </p:pic>
      <p:pic>
        <p:nvPicPr>
          <p:cNvPr id="17" name="Picture 2" descr="F:\открытое занятие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81000"/>
            <a:ext cx="32766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открытое занятие\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3968750" cy="47625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750" y="228600"/>
            <a:ext cx="4762500" cy="3133725"/>
          </a:xfrm>
          <a:prstGeom prst="rect">
            <a:avLst/>
          </a:prstGeom>
        </p:spPr>
      </p:pic>
      <p:pic>
        <p:nvPicPr>
          <p:cNvPr id="1026" name="Picture 2" descr="F:\открытое занятие\0014-014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40206">
            <a:off x="5638800" y="2895600"/>
            <a:ext cx="2600325" cy="34671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250" y="2762250"/>
            <a:ext cx="4095750" cy="4095750"/>
          </a:xfrm>
          <a:prstGeom prst="rect">
            <a:avLst/>
          </a:prstGeom>
        </p:spPr>
      </p:pic>
      <p:pic>
        <p:nvPicPr>
          <p:cNvPr id="32770" name="Picture 2" descr="F:\открытое занятие\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5624763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35"/>
          <a:stretch/>
        </p:blipFill>
        <p:spPr>
          <a:xfrm>
            <a:off x="3810000" y="2825356"/>
            <a:ext cx="4953000" cy="3733800"/>
          </a:xfrm>
          <a:prstGeom prst="rect">
            <a:avLst/>
          </a:prstGeom>
        </p:spPr>
      </p:pic>
      <p:pic>
        <p:nvPicPr>
          <p:cNvPr id="33794" name="Picture 2" descr="F:\открытое занятие\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33400"/>
            <a:ext cx="574575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открытое занятие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381000"/>
            <a:ext cx="8450771" cy="24384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3014901"/>
            <a:ext cx="3843099" cy="384309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474" y="3124200"/>
            <a:ext cx="4959179" cy="3719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E7557"/>
              </a:clrFrom>
              <a:clrTo>
                <a:srgbClr val="8E75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5330694" cy="32766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852057"/>
            <a:ext cx="4572000" cy="4005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9" y="-1"/>
            <a:ext cx="5179541" cy="413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78468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04800"/>
            <a:ext cx="4303122" cy="5105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88" b="31112"/>
          <a:stretch/>
        </p:blipFill>
        <p:spPr>
          <a:xfrm>
            <a:off x="4294909" y="1676400"/>
            <a:ext cx="484909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63952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открытое занятие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:\открытое занятие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ткрытое занятие\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959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открытое занятие\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0600" cy="3600450"/>
          </a:xfrm>
          <a:prstGeom prst="rect">
            <a:avLst/>
          </a:prstGeom>
          <a:noFill/>
        </p:spPr>
      </p:pic>
      <p:pic>
        <p:nvPicPr>
          <p:cNvPr id="5" name="Picture 2" descr="F:\открытое занятие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014174"/>
            <a:ext cx="5150224" cy="384382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F:\открытое занятие\9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открытое занятие\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2998" y="-114300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открытое занятие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16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открытое занятие\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202</Words>
  <Application>Microsoft Office PowerPoint</Application>
  <PresentationFormat>Экран (4:3)</PresentationFormat>
  <Paragraphs>59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Office Theme</vt:lpstr>
      <vt:lpstr>Тема Office</vt:lpstr>
      <vt:lpstr>         ПРЕЗЕНТАЦИЯ  к занятию «Пробуждение природы»     Составитель  Л.К.Гарибян, музыкальный руководитель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Jenya</cp:lastModifiedBy>
  <cp:revision>39</cp:revision>
  <dcterms:created xsi:type="dcterms:W3CDTF">2018-04-16T06:57:46Z</dcterms:created>
  <dcterms:modified xsi:type="dcterms:W3CDTF">2021-01-28T16:54:54Z</dcterms:modified>
</cp:coreProperties>
</file>