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9" r:id="rId4"/>
    <p:sldId id="272" r:id="rId5"/>
    <p:sldId id="278" r:id="rId6"/>
    <p:sldId id="258" r:id="rId7"/>
    <p:sldId id="275" r:id="rId8"/>
    <p:sldId id="259" r:id="rId9"/>
    <p:sldId id="274" r:id="rId10"/>
    <p:sldId id="273" r:id="rId11"/>
    <p:sldId id="261" r:id="rId12"/>
    <p:sldId id="262" r:id="rId13"/>
    <p:sldId id="263" r:id="rId14"/>
    <p:sldId id="264" r:id="rId15"/>
    <p:sldId id="265" r:id="rId16"/>
    <p:sldId id="266" r:id="rId17"/>
    <p:sldId id="281" r:id="rId18"/>
    <p:sldId id="276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ПРЕЗЕНТАЦИЯ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к досугу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«Осенний Дмитров так хорош»!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4" name="Picture 6" descr="https://i.pinimg.com/originals/16/5d/2a/165d2af03132d3377a44b17f21caaf30.png"/>
          <p:cNvPicPr>
            <a:picLocks noChangeAspect="1" noChangeArrowheads="1"/>
          </p:cNvPicPr>
          <p:nvPr/>
        </p:nvPicPr>
        <p:blipFill>
          <a:blip r:embed="rId2">
            <a:lum bright="6000" contrast="20000"/>
          </a:blip>
          <a:srcRect/>
          <a:stretch>
            <a:fillRect/>
          </a:stretch>
        </p:blipFill>
        <p:spPr bwMode="auto">
          <a:xfrm>
            <a:off x="5696864" y="0"/>
            <a:ext cx="3447136" cy="2714620"/>
          </a:xfrm>
          <a:prstGeom prst="rect">
            <a:avLst/>
          </a:prstGeom>
          <a:noFill/>
        </p:spPr>
      </p:pic>
      <p:pic>
        <p:nvPicPr>
          <p:cNvPr id="6" name="Picture 10" descr="https://s3.nat-geo.ru/images/2019/5/8/096d31d91eb84afcac877741a4bb1749.max-12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3643338" cy="273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s://100dorog.ru/upload/contents/493/2017/6999040-Morkovnyy_festival_v12535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86058"/>
            <a:ext cx="247912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s3.nat-geo.ru/images/2019/5/15/f6e314b3ef6d4e17b014527ec28e2cfe.max-12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867318" cy="257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8" descr="http://s4.fotokto.ru/photo/full/445/4451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81002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https://s3.nat-geo.ru/images/2019/5/8/096d31d91eb84afcac877741a4bb1749.max-1200x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429000"/>
            <a:ext cx="380746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s://photocentra.ru/images/main10/108851_m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42"/>
            <a:ext cx="386006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Яхромская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пойма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 descr="http://russos.ru/img/avia/r44/r44-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92961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Морковный фестиваль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http://s2.fotokto.ru/photo/full/344/344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75205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s://riamo.ru/files/image/06/07/89/gallery!p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14422"/>
            <a:ext cx="432037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https://magput.ru/pics/large/aaedb524-3a00-49c5-8bc2-2f6407148c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929066"/>
            <a:ext cx="38670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https://100dorog.ru/upload/contents/493/2017/6999040-Morkovnyy_festival_v12535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313152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Памятник Юрию Долгорукому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0" name="Picture 4" descr="https://www.abrisburo.ru/city/dmit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14902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Фонтан «Лилия»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3" name="Picture 1" descr="пик 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461544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Скульптура из травы в парке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69" name="Picture 1" descr="Изображение 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328970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Парк на улице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Загорская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5" name="Picture 1" descr="а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215238" cy="543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Музейно-выставочный комплекс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static.esosedi.org/fiber/233835/fit/1400x1000/dmitrovskiy_kraevedcheskiy_muz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86610" cy="543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Ледовый дворец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0" name="AutoShape 2" descr="https://www.dmitrov-ice.ru/images/pages/normal/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s://mosoblchess.ru/upload/medialibrary/bfe/bfe040b48db143e082153189a7e7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968487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Использованы фото из открытых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Интернет-источников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tatic.tonkosti.ru/images/b/bf/%D0%94%D0%BC%D0%B8%D1%82%D1%80%D0%BE%D0%B2%D1%81%D0%BA%D0%B8%D0%B9_%D0%BA%D1%80%D0%B5%D0%BC%D0%BB%D1%8C_%D1%81_%D0%B2%D1%8B%D1%81%D0%BE%D1%82%D1%8B_%D0%BF%D1%82%D0%B8%D1%87%D1%8C%D0%B5%D0%B3%D0%BE_%D0%BF%D0%BE%D0%BB%D0%B5%D1%8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763829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Земляные валы Дмитровского кремля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Канал имени Москвы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static.tonkosti.ru/images/3/37/%D0%9C%D0%BE%D1%81%D1%82_%D1%87%D0%B5%D1%80%D0%B5%D0%B7_%D0%BA%D0%B0%D0%BD%D0%B0%D0%BB_%D0%B8%D0%BC%D0%B5%D0%BD%D0%B8_%D0%9C%D0%BE%D1%81%D0%BA%D0%B2%D1%8B_%D0%B2_%D0%94%D0%BC%D0%B8%D1%82%D1%80%D0%BE%D0%B2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643314"/>
            <a:ext cx="479880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cdn.photosight.ru/img/b/422/387010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500562" cy="289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Стела «Дмитров – город воинской славы»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40" name="Picture 4" descr="https://static.tonkosti.ru/images/a/a2/%D0%9F%D0%B0%D0%BC%D1%8F%D1%82%D0%BD%D0%B8%D0%BA_%C2%AB%D0%94%D0%BC%D0%B8%D1%82%D1%80%D0%BE%D0%B2_-_%D0%B3%D0%BE%D1%80%D0%BE%D0%B4_%D0%B2%D0%BE%D0%B8%D0%BD%D1%81%D0%BA%D0%BE%D0%B9_%D1%81%D0%BB%D0%B0%D0%B2%D1%8B%C2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9226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Монумент «Героям битвы под Москвой»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Перемиловской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высоте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698" name="Picture 2" descr="https://upload.wikimedia.org/wikipedia/commons/thumb/6/6e/Peremilovo_monument_01.jpg/1024px-Peremilovo_monument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508322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Памятник Дмитрию </a:t>
            </a:r>
            <a:r>
              <a:rPr lang="ru-RU" sz="3100" b="1" dirty="0" err="1" smtClean="0">
                <a:solidFill>
                  <a:schemeClr val="accent6">
                    <a:lumMod val="75000"/>
                  </a:schemeClr>
                </a:solidFill>
              </a:rPr>
              <a:t>Солунскому</a:t>
            </a: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s://ruvera.ru/data/img/content/1480006942.8695dimitry_solunsky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60814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Успенский собор Дмитровского кремля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s://avatars.mds.yandex.net/get-pdb/2383223/04a4f48f-2bb3-4ebf-a88b-92a169aedfec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24347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Дмитров осенью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 descr="http://s1.fotokto.ru/photo/full/342/3423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809994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s://cs8.pikabu.ru/post_img/2017/04/25/7/og_og_1493118657257752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0042"/>
            <a:ext cx="464119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https://s3.nat-geo.ru/images/2019/5/15/f6e314b3ef6d4e17b014527ec28e2cfe.max-12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3714776" cy="247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6" name="Picture 12" descr="https://img4.tourbina.ru/photos.4/0/9/5/7/4/1247590/big.photo/osen-neizbezh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417912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avatars.mds.yandex.net/get-pdb/2383223/04a4f48f-2bb3-4ebf-a88b-92a169aedfe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798010" cy="306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http://s3.fotokto.ru/photo/full/411/4113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6" descr="https://avatars.mds.yandex.net/get-pdb/777813/0782a6cd-368a-43c6-aa3a-375dc21b8ea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avatars.mds.yandex.net/get-pdb/985790/51e5f6ff-2a46-4f3f-b8a2-fce5b9255aab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361952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54</Words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ПРЕЗЕНТАЦИЯ к досугу «Осенний Дмитров так хорош»! </vt:lpstr>
      <vt:lpstr>Земляные валы Дмитровского кремля</vt:lpstr>
      <vt:lpstr>Канал имени Москвы</vt:lpstr>
      <vt:lpstr>Стела «Дмитров – город воинской славы»</vt:lpstr>
      <vt:lpstr>Монумент «Героям битвы под Москвой»  на Перемиловской высоте </vt:lpstr>
      <vt:lpstr>Памятник Дмитрию Солунскому  </vt:lpstr>
      <vt:lpstr>Успенский собор Дмитровского кремля</vt:lpstr>
      <vt:lpstr>   Дмитров осенью</vt:lpstr>
      <vt:lpstr>Слайд 9</vt:lpstr>
      <vt:lpstr>Слайд 10</vt:lpstr>
      <vt:lpstr>Яхромская пойма</vt:lpstr>
      <vt:lpstr>   Морковный фестиваль</vt:lpstr>
      <vt:lpstr>Памятник Юрию Долгорукому</vt:lpstr>
      <vt:lpstr>Фонтан «Лилия»</vt:lpstr>
      <vt:lpstr>Скульптура из травы в парке</vt:lpstr>
      <vt:lpstr>Парк на улице Загорская</vt:lpstr>
      <vt:lpstr>Музейно-выставочный комплекс</vt:lpstr>
      <vt:lpstr>Ледовый дворец</vt:lpstr>
      <vt:lpstr>         Использованы фото из открытых Интернет-источников.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Jenya</dc:creator>
  <cp:lastModifiedBy>Your User Name</cp:lastModifiedBy>
  <cp:revision>38</cp:revision>
  <dcterms:created xsi:type="dcterms:W3CDTF">2020-06-22T12:07:40Z</dcterms:created>
  <dcterms:modified xsi:type="dcterms:W3CDTF">2020-08-05T10:19:21Z</dcterms:modified>
</cp:coreProperties>
</file>