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3B0E2-8341-4309-819B-DA2C88E9F6C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2634-FD74-4EF2-9B1B-FC5B06C01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hkolnaiapora.ru/question/odna-iz-opasnostej-severnoj-pogody-s-razdelitelnym-myagkim-znakom" TargetMode="External"/><Relationship Id="rId3" Type="http://schemas.openxmlformats.org/officeDocument/2006/relationships/hyperlink" Target="https://www.stihi.ru/2016/02/08/6641" TargetMode="External"/><Relationship Id="rId7" Type="http://schemas.openxmlformats.org/officeDocument/2006/relationships/hyperlink" Target="http://zhivotnue.ru/index_ru.php?cat=interes&amp;ind=225" TargetMode="External"/><Relationship Id="rId12" Type="http://schemas.openxmlformats.org/officeDocument/2006/relationships/hyperlink" Target="http://slavyanskaya-kultura.ru/slavic/history/troika-loshadei-chisto-rossiiskaja-tradicija.html" TargetMode="External"/><Relationship Id="rId2" Type="http://schemas.openxmlformats.org/officeDocument/2006/relationships/hyperlink" Target="https://2ch.hk/b/arch/2016-12-18/res/142445167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adfon.ru/wallpaper/nebo-les-sosny-sneg-zima-elki.html" TargetMode="External"/><Relationship Id="rId11" Type="http://schemas.openxmlformats.org/officeDocument/2006/relationships/hyperlink" Target="http://tatar-moroz.ru/druzya-kysh-babaya/" TargetMode="External"/><Relationship Id="rId5" Type="http://schemas.openxmlformats.org/officeDocument/2006/relationships/hyperlink" Target="https://yandex.ru/collections/card/58a5f87ab47883981f530607/" TargetMode="External"/><Relationship Id="rId10" Type="http://schemas.openxmlformats.org/officeDocument/2006/relationships/hyperlink" Target="http://designbezgalstuka.com/viewtopic.php?f=236&amp;t=3339" TargetMode="External"/><Relationship Id="rId4" Type="http://schemas.openxmlformats.org/officeDocument/2006/relationships/hyperlink" Target="http://www.gandex.ru/oboishow/33057/9/" TargetMode="External"/><Relationship Id="rId9" Type="http://schemas.openxmlformats.org/officeDocument/2006/relationships/hyperlink" Target="https://www.proza.ru/2011/02/02/167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1464" y="2132856"/>
            <a:ext cx="1025761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70C0"/>
                </a:solidFill>
              </a:rPr>
              <a:t>ПРЕЗЕНТАЦИЯ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0070C0"/>
                </a:solidFill>
              </a:rPr>
              <a:t>к занятию«Зимнее путешествие по родному краю»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032104" y="4726970"/>
            <a:ext cx="4608512" cy="102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Составитель: Баженова Елена Владимировна,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музыкальный руководитель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первой квалификационной категории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0997" y="410355"/>
            <a:ext cx="6110006" cy="102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Управление дошкольного образования Администрации г. Глазова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«Детский сад №50»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Данные (папки и файлы)\Документы\Картинки к занятию - Зимние путешествие по родному краю\winter_pictar.ru__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Данные (папки и файлы)\Документы\Картинки к занятию - Зимние путешествие по родному краю\nebo-les-sosny-sneg-zima-el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606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Данные (папки и файлы)\Документы\Картинки к занятию - Зимние путешествие по родному краю\les_zima_sneg_solnce_1920x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Данные (папки и файлы)\Документы\Картинки к занятию - Зимние путешествие по родному краю\winter_pictar.ru__16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704" y="0"/>
            <a:ext cx="124327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Данные (папки и файлы)\Документы\Картинки к занятию - Зимние путешествие по родному краю\les_zima_sneg_solnce_1920x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Данные (папки и файлы)\Документы\Картинки к занятию - Зимние путешествие по родному краю\1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606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Данные (папки и файлы)\Документы\Картинки к занятию - Зимние путешествие по родному краю\20160108_144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704" y="0"/>
            <a:ext cx="126014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 result for избушка на курьих ножках зим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Данные (папки и файлы)\Документы\Картинки к занятию - Зимние путешествие по родному краю\баб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10" y="0"/>
            <a:ext cx="78488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резиденция тол баб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85728"/>
            <a:ext cx="11382413" cy="6226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476672"/>
            <a:ext cx="587111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резиденция тол баб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88" y="285728"/>
            <a:ext cx="10630236" cy="6278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age result for резиденция тол баб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0"/>
            <a:ext cx="87923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тройка лоша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205" y="0"/>
            <a:ext cx="12486901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Данные (папки и файлы)\Фото Новый год 2017 Дюймовочка\DSCN6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965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-243408"/>
            <a:ext cx="8130480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9816" y="188640"/>
            <a:ext cx="199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692696"/>
            <a:ext cx="11304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Слайд №1. </a:t>
            </a:r>
            <a:r>
              <a:rPr lang="en-US" dirty="0" smtClean="0">
                <a:hlinkClick r:id="rId2"/>
              </a:rPr>
              <a:t>https://2ch.hk/b/arch/2016-12-18/res/142445167.html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Слайд №2.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https://www.stihi.ru/2016/02/08/6641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Слайд №4. </a:t>
            </a:r>
            <a:r>
              <a:rPr lang="en-US" dirty="0" smtClean="0">
                <a:hlinkClick r:id="rId4"/>
              </a:rPr>
              <a:t>http://www.gandex.ru/oboishow/33057/9/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Слайд №5. </a:t>
            </a:r>
            <a:r>
              <a:rPr lang="en-US" dirty="0" smtClean="0">
                <a:hlinkClick r:id="rId5"/>
              </a:rPr>
              <a:t>https://yandex.ru/collections/card/58a5f87ab47883981f530607/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Слайд №6. </a:t>
            </a:r>
            <a:r>
              <a:rPr lang="en-US" dirty="0" smtClean="0">
                <a:hlinkClick r:id="rId6"/>
              </a:rPr>
              <a:t>https://www.badfon.ru/wallpaper/nebo-les-sosny-sneg-zima-elki.html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Слайд №7. </a:t>
            </a:r>
            <a:r>
              <a:rPr lang="en-US" dirty="0" smtClean="0">
                <a:hlinkClick r:id="rId7"/>
              </a:rPr>
              <a:t>http://zhivotnue.ru/index_ru.php?cat=interes&amp;ind=225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Слайд №12. </a:t>
            </a:r>
            <a:r>
              <a:rPr lang="en-US" dirty="0" smtClean="0">
                <a:hlinkClick r:id="rId8"/>
              </a:rPr>
              <a:t>http://shkolnaiapora.ru/question/odna-iz-opasnostej-severnoj-pogody-s-razdelitelnym-myagkim-znakom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Слайд №13.</a:t>
            </a:r>
            <a:r>
              <a:rPr lang="ru-RU" dirty="0" smtClean="0">
                <a:hlinkClick r:id="rId9"/>
              </a:rPr>
              <a:t> </a:t>
            </a:r>
            <a:r>
              <a:rPr lang="en-US" dirty="0" smtClean="0">
                <a:hlinkClick r:id="rId9"/>
              </a:rPr>
              <a:t>https://www.proza.ru/2011/02/02/1671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Слайд №15. </a:t>
            </a:r>
            <a:r>
              <a:rPr lang="en-US" dirty="0" smtClean="0">
                <a:hlinkClick r:id="rId10"/>
              </a:rPr>
              <a:t>http://designbezgalstuka.com/viewtopic.php?f=236&amp;t=3339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Слайд №16. </a:t>
            </a:r>
            <a:r>
              <a:rPr lang="en-US" dirty="0" smtClean="0">
                <a:hlinkClick r:id="rId11"/>
              </a:rPr>
              <a:t>http://tatar-moroz.ru/druzya-kysh-babaya/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Слайд №20. </a:t>
            </a:r>
            <a:r>
              <a:rPr lang="en-US" dirty="0" smtClean="0">
                <a:hlinkClick r:id="rId12"/>
              </a:rPr>
              <a:t>http://slavyanskaya-kultura.ru/slavic/history/troika-loshadei-chisto-rossiiskaja-tradicija.html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-243408"/>
            <a:ext cx="8130480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са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702" y="1214422"/>
            <a:ext cx="3683562" cy="2762672"/>
          </a:xfrm>
          <a:prstGeom prst="rect">
            <a:avLst/>
          </a:prstGeom>
          <a:noFill/>
        </p:spPr>
      </p:pic>
      <p:pic>
        <p:nvPicPr>
          <p:cNvPr id="15364" name="Picture 4" descr="Image result for лыж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8035">
            <a:off x="1381092" y="428604"/>
            <a:ext cx="3714776" cy="2477470"/>
          </a:xfrm>
          <a:prstGeom prst="rect">
            <a:avLst/>
          </a:prstGeom>
          <a:noFill/>
        </p:spPr>
      </p:pic>
      <p:pic>
        <p:nvPicPr>
          <p:cNvPr id="15368" name="Picture 8" descr="Image result for конь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5337">
            <a:off x="4524364" y="2214554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Данные (папки и файлы)\Документы\Картинки к занятию - Зимние путешествие по родному краю\118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53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Данные (папки и файлы)\Документы\Картинки к занятию - Зимние путешествие по родному краю\winter_pictar.ru__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Данные (папки и файлы)\Документы\Картинки к занятию - Зимние путешествие по родному краю\nebo-les-sosny-sneg-zima-el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696" y="0"/>
            <a:ext cx="123606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Данные (папки и файлы)\Документы\Картинки к занятию - Зимние путешествие по родному краю\les_zima_sneg_solnce_1920x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Данные (папки и файлы)\Документы\Картинки к занятию - Зимние путешествие по родному краю\winter_pictar.ru__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71540"/>
            <a:ext cx="4334272" cy="2708920"/>
          </a:xfrm>
          <a:prstGeom prst="rect">
            <a:avLst/>
          </a:prstGeom>
          <a:noFill/>
        </p:spPr>
      </p:pic>
      <p:pic>
        <p:nvPicPr>
          <p:cNvPr id="4" name="Picture 4" descr="C:\Данные (папки и файлы)\Документы\Картинки к занятию - Зимние путешествие по родному краю\nebo-les-sosny-sneg-zima-el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377583"/>
            <a:ext cx="4320480" cy="2713690"/>
          </a:xfrm>
          <a:prstGeom prst="rect">
            <a:avLst/>
          </a:prstGeom>
          <a:noFill/>
        </p:spPr>
      </p:pic>
      <p:pic>
        <p:nvPicPr>
          <p:cNvPr id="5" name="Picture 2" descr="C:\Данные (папки и файлы)\Документы\Картинки к занятию - Зимние путешествие по родному краю\les_zima_sneg_solnce_1920x1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704" y="3284984"/>
            <a:ext cx="4752528" cy="309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129</Words>
  <Application>Microsoft Office PowerPoint</Application>
  <PresentationFormat>Произвольный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centr</dc:creator>
  <cp:lastModifiedBy>Jenya</cp:lastModifiedBy>
  <cp:revision>87</cp:revision>
  <dcterms:created xsi:type="dcterms:W3CDTF">2017-01-29T10:44:59Z</dcterms:created>
  <dcterms:modified xsi:type="dcterms:W3CDTF">2019-11-29T10:11:12Z</dcterms:modified>
</cp:coreProperties>
</file>