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notesMasterIdLst>
    <p:notesMasterId r:id="rId24"/>
  </p:notesMasterIdLst>
  <p:sldIdLst>
    <p:sldId id="256" r:id="rId2"/>
    <p:sldId id="278" r:id="rId3"/>
    <p:sldId id="257" r:id="rId4"/>
    <p:sldId id="258" r:id="rId5"/>
    <p:sldId id="259" r:id="rId6"/>
    <p:sldId id="265" r:id="rId7"/>
    <p:sldId id="260" r:id="rId8"/>
    <p:sldId id="261" r:id="rId9"/>
    <p:sldId id="262" r:id="rId10"/>
    <p:sldId id="263" r:id="rId11"/>
    <p:sldId id="264" r:id="rId12"/>
    <p:sldId id="271" r:id="rId13"/>
    <p:sldId id="266" r:id="rId14"/>
    <p:sldId id="267" r:id="rId15"/>
    <p:sldId id="268" r:id="rId16"/>
    <p:sldId id="270" r:id="rId17"/>
    <p:sldId id="272" r:id="rId18"/>
    <p:sldId id="273" r:id="rId19"/>
    <p:sldId id="274" r:id="rId20"/>
    <p:sldId id="275" r:id="rId21"/>
    <p:sldId id="277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534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D6E092-524A-4F9C-BE7C-1FB31F1719A7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BE57D2-CF9C-40D6-8BBC-928A982246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Эмблема к 77-летию города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Памятный</a:t>
            </a:r>
            <a:r>
              <a:rPr lang="ru-RU" b="1" baseline="0" dirty="0" smtClean="0"/>
              <a:t> знак </a:t>
            </a:r>
            <a:r>
              <a:rPr lang="ru-RU" b="1" dirty="0" smtClean="0"/>
              <a:t>«Рубежи войны 1941</a:t>
            </a:r>
            <a:r>
              <a:rPr lang="ru-RU" b="1" baseline="0" dirty="0" smtClean="0"/>
              <a:t> – 1945 гг.» на въезде в город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Памятник рабочим и инженерно-техническим работникам заводов</a:t>
            </a:r>
            <a:r>
              <a:rPr lang="ru-RU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города – участникам </a:t>
            </a:r>
            <a:r>
              <a:rPr lang="ru-RU" sz="1200" b="1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Великой</a:t>
            </a:r>
            <a:r>
              <a:rPr lang="ru-RU" sz="1200" b="1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Отечественной войны 1941-1945 гг.</a:t>
            </a:r>
            <a:endParaRPr lang="ru-RU" sz="1200" b="1" i="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Памятник-бюст Герою Советского Союза В.Ф. Полякову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Промышленные предприятия</a:t>
            </a:r>
            <a:r>
              <a:rPr lang="ru-RU" b="1" baseline="0" dirty="0" smtClean="0"/>
              <a:t> города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Здание Администрации</a:t>
            </a:r>
            <a:r>
              <a:rPr lang="ru-RU" b="1" baseline="0" dirty="0" smtClean="0"/>
              <a:t> городского округа Ступино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Здание</a:t>
            </a:r>
            <a:r>
              <a:rPr lang="ru-RU" b="1" baseline="0" dirty="0" smtClean="0"/>
              <a:t> гостиницы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Новый микрорайон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17</a:t>
            </a:fld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Здание</a:t>
            </a:r>
            <a:r>
              <a:rPr lang="ru-RU" b="1" baseline="0" dirty="0" smtClean="0"/>
              <a:t> нового детского сада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Свято-Троицкий</a:t>
            </a:r>
            <a:r>
              <a:rPr lang="ru-RU" dirty="0" smtClean="0"/>
              <a:t> </a:t>
            </a:r>
            <a:r>
              <a:rPr lang="ru-RU" b="1" dirty="0" err="1" smtClean="0"/>
              <a:t>Белопесоцкий</a:t>
            </a:r>
            <a:r>
              <a:rPr lang="ru-RU" b="1" dirty="0" smtClean="0"/>
              <a:t> женский монастырь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Железнодорожный вокзал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20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Въездная стела в г. Ступино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Автовокзал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Дворец культуры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На</a:t>
            </a:r>
            <a:r>
              <a:rPr lang="ru-RU" b="1" baseline="0" dirty="0" smtClean="0"/>
              <a:t> сцене Дворца культуры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Ледовый</a:t>
            </a:r>
            <a:r>
              <a:rPr lang="ru-RU" dirty="0" smtClean="0"/>
              <a:t> </a:t>
            </a:r>
            <a:r>
              <a:rPr lang="ru-RU" b="1" dirty="0" smtClean="0"/>
              <a:t>дворец спорта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Арена Дворца</a:t>
            </a:r>
            <a:r>
              <a:rPr lang="ru-RU" b="1" baseline="0" dirty="0" smtClean="0"/>
              <a:t> спорта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Кинотеатр «Юность»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Памятник</a:t>
            </a:r>
            <a:r>
              <a:rPr lang="ru-RU" b="1" baseline="0" dirty="0" smtClean="0"/>
              <a:t> А.С.Пушкину перед зданием одного из кинотеатров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Памятник «Ступинским Учителям!» на территории одной из школ 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BE57D2-CF9C-40D6-8BBC-928A9822469E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0429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1115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29523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00828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577236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49078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805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9792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1373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0236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72588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9847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9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B4DE-FDF8-4038-9707-9ECDF7620562}" type="datetimeFigureOut">
              <a:rPr lang="ru-RU" smtClean="0"/>
              <a:pPr/>
              <a:t>06.11.2019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3F1F4A-71A0-4429-9A45-ACAC413661F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9894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5" y="1072662"/>
            <a:ext cx="8596668" cy="36315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</a:t>
            </a:r>
            <a:b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празднику</a:t>
            </a:r>
            <a:b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«Ты – Родины частица,</a:t>
            </a:r>
            <a:b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наш город Ступино родной!»</a:t>
            </a:r>
            <a:br>
              <a:rPr lang="ru-RU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77335" y="3763108"/>
            <a:ext cx="8596668" cy="267074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endParaRPr lang="ru-RU" sz="20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Составитель: </a:t>
            </a:r>
          </a:p>
          <a:p>
            <a:pPr algn="ctr">
              <a:spcBef>
                <a:spcPts val="0"/>
              </a:spcBef>
            </a:pPr>
            <a:r>
              <a:rPr lang="ru-RU" sz="20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С.Б.Темнова</a:t>
            </a:r>
            <a:r>
              <a:rPr lang="ru-RU" sz="2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руководитель, 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МАДОУ Детский сад комбинированного вида № 6 «Зоренька»,</a:t>
            </a:r>
          </a:p>
          <a:p>
            <a:pPr algn="ctr">
              <a:spcBef>
                <a:spcPts val="0"/>
              </a:spcBef>
            </a:pPr>
            <a:r>
              <a:rPr lang="ru-RU" sz="2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о. Ступино, Московская область</a:t>
            </a:r>
            <a:endParaRPr lang="ru-RU" sz="20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25257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2879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44" y="0"/>
            <a:ext cx="8848725" cy="6629400"/>
          </a:xfrm>
          <a:prstGeom prst="rect">
            <a:avLst/>
          </a:prstGeom>
        </p:spPr>
      </p:pic>
      <p:pic>
        <p:nvPicPr>
          <p:cNvPr id="24578" name="Picture 2" descr="http://stupino-news.ucoz.ru/_nw/47/660932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66043" y="3112591"/>
            <a:ext cx="3705302" cy="27789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100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9000" y="501650"/>
            <a:ext cx="10414000" cy="585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475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1493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943600" cy="41017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0188" y="3147645"/>
            <a:ext cx="4431323" cy="33234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11511" y="193431"/>
            <a:ext cx="4853353" cy="647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402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694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0418" y="168855"/>
            <a:ext cx="11025555" cy="652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294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83" t="5323" b="4183"/>
          <a:stretch/>
        </p:blipFill>
        <p:spPr>
          <a:xfrm>
            <a:off x="5117123" y="0"/>
            <a:ext cx="7074877" cy="509953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63969"/>
            <a:ext cx="7065107" cy="499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306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0377" y="0"/>
            <a:ext cx="10331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756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074" y="507809"/>
            <a:ext cx="1095375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936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3617" y="1100503"/>
            <a:ext cx="3790950" cy="47625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5754" y="0"/>
            <a:ext cx="94605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129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3549" y="433894"/>
            <a:ext cx="9632158" cy="593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3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47672" y="263769"/>
            <a:ext cx="8596668" cy="1178169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Приезжайте в Ступино!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47500" y="1100414"/>
            <a:ext cx="7338023" cy="5322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70008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828800"/>
            <a:ext cx="8596668" cy="2338754"/>
          </a:xfrm>
        </p:spPr>
        <p:txBody>
          <a:bodyPr>
            <a:noAutofit/>
          </a:bodyPr>
          <a:lstStyle/>
          <a:p>
            <a:pPr marL="514350" indent="-514350"/>
            <a: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использованных источников</a:t>
            </a:r>
            <a:br>
              <a:rPr lang="ru-RU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http://stupino-smr.ru</a:t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http://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www.stupino.info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stupino.stinline.ru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http://photogoroda.com/photo-goroda-Stupino-photo-city-4446.html#.VP6uR_msXdA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36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7741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7758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99099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831710" y="0"/>
            <a:ext cx="10543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1034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8070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71546" y="0"/>
            <a:ext cx="10287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913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284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552</TotalTime>
  <Words>156</Words>
  <Application>Microsoft Office PowerPoint</Application>
  <PresentationFormat>Произвольный</PresentationFormat>
  <Paragraphs>51</Paragraphs>
  <Slides>22</Slides>
  <Notes>20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              ПРЕЗЕНТАЦИЯ к празднику «Ты – Родины частица,  наш город Ступино родной!»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            Приезжайте в Ступино! </vt:lpstr>
      <vt:lpstr>Список использованных источников 1. http://stupino-smr.ru 2. http://www.stupino.info 3. http://stupino.stinline.ru 4. http://photogoroda.com/photo-goroda-Stupino-photo-city-4446.html#.VP6uR_msXdA  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«Ты - Родины частица, наш город Ступино родной…» </dc:title>
  <dc:creator>1</dc:creator>
  <cp:lastModifiedBy>Your User Name</cp:lastModifiedBy>
  <cp:revision>28</cp:revision>
  <dcterms:created xsi:type="dcterms:W3CDTF">2018-01-21T20:00:56Z</dcterms:created>
  <dcterms:modified xsi:type="dcterms:W3CDTF">2019-11-06T11:34:16Z</dcterms:modified>
</cp:coreProperties>
</file>