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278" r:id="rId3"/>
    <p:sldId id="257" r:id="rId4"/>
    <p:sldId id="258" r:id="rId5"/>
    <p:sldId id="259" r:id="rId6"/>
    <p:sldId id="265" r:id="rId7"/>
    <p:sldId id="260" r:id="rId8"/>
    <p:sldId id="261" r:id="rId9"/>
    <p:sldId id="262" r:id="rId10"/>
    <p:sldId id="263" r:id="rId11"/>
    <p:sldId id="264" r:id="rId12"/>
    <p:sldId id="271" r:id="rId13"/>
    <p:sldId id="266" r:id="rId14"/>
    <p:sldId id="267" r:id="rId15"/>
    <p:sldId id="268" r:id="rId16"/>
    <p:sldId id="269" r:id="rId17"/>
    <p:sldId id="270" r:id="rId18"/>
    <p:sldId id="272" r:id="rId19"/>
    <p:sldId id="273" r:id="rId20"/>
    <p:sldId id="274" r:id="rId21"/>
    <p:sldId id="275" r:id="rId22"/>
    <p:sldId id="277" r:id="rId23"/>
    <p:sldId id="279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-66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B4DE-FDF8-4038-9707-9ECDF7620562}" type="datetimeFigureOut">
              <a:rPr lang="ru-RU" smtClean="0"/>
              <a:pPr/>
              <a:t>04.11.2019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F1F4A-71A0-4429-9A45-ACAC413661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50429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B4DE-FDF8-4038-9707-9ECDF7620562}" type="datetimeFigureOut">
              <a:rPr lang="ru-RU" smtClean="0"/>
              <a:pPr/>
              <a:t>04.11.2019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F1F4A-71A0-4429-9A45-ACAC413661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61115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B4DE-FDF8-4038-9707-9ECDF7620562}" type="datetimeFigureOut">
              <a:rPr lang="ru-RU" smtClean="0"/>
              <a:pPr/>
              <a:t>04.11.2019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F1F4A-71A0-4429-9A45-ACAC413661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295235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B4DE-FDF8-4038-9707-9ECDF7620562}" type="datetimeFigureOut">
              <a:rPr lang="ru-RU" smtClean="0"/>
              <a:pPr/>
              <a:t>04.11.2019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F1F4A-71A0-4429-9A45-ACAC413661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00828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B4DE-FDF8-4038-9707-9ECDF7620562}" type="datetimeFigureOut">
              <a:rPr lang="ru-RU" smtClean="0"/>
              <a:pPr/>
              <a:t>04.11.2019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F1F4A-71A0-4429-9A45-ACAC413661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57723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B4DE-FDF8-4038-9707-9ECDF7620562}" type="datetimeFigureOut">
              <a:rPr lang="ru-RU" smtClean="0"/>
              <a:pPr/>
              <a:t>04.11.2019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F1F4A-71A0-4429-9A45-ACAC413661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64907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B4DE-FDF8-4038-9707-9ECDF7620562}" type="datetimeFigureOut">
              <a:rPr lang="ru-RU" smtClean="0"/>
              <a:pPr/>
              <a:t>04.11.2019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F1F4A-71A0-4429-9A45-ACAC413661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18052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B4DE-FDF8-4038-9707-9ECDF7620562}" type="datetimeFigureOut">
              <a:rPr lang="ru-RU" smtClean="0"/>
              <a:pPr/>
              <a:t>04.11.2019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F1F4A-71A0-4429-9A45-ACAC413661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49792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B4DE-FDF8-4038-9707-9ECDF7620562}" type="datetimeFigureOut">
              <a:rPr lang="ru-RU" smtClean="0"/>
              <a:pPr/>
              <a:t>04.11.2019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F1F4A-71A0-4429-9A45-ACAC413661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1373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B4DE-FDF8-4038-9707-9ECDF7620562}" type="datetimeFigureOut">
              <a:rPr lang="ru-RU" smtClean="0"/>
              <a:pPr/>
              <a:t>04.11.2019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F1F4A-71A0-4429-9A45-ACAC413661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0236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B4DE-FDF8-4038-9707-9ECDF7620562}" type="datetimeFigureOut">
              <a:rPr lang="ru-RU" smtClean="0"/>
              <a:pPr/>
              <a:t>04.11.2019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F1F4A-71A0-4429-9A45-ACAC413661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72588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B4DE-FDF8-4038-9707-9ECDF7620562}" type="datetimeFigureOut">
              <a:rPr lang="ru-RU" smtClean="0"/>
              <a:pPr/>
              <a:t>04.11.2019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F1F4A-71A0-4429-9A45-ACAC413661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98479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7B4DE-FDF8-4038-9707-9ECDF7620562}" type="datetimeFigureOut">
              <a:rPr lang="ru-RU" smtClean="0"/>
              <a:pPr/>
              <a:t>04.11.2019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F1F4A-71A0-4429-9A45-ACAC413661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98942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77335" y="1072662"/>
            <a:ext cx="8596668" cy="269044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4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«Ты – Родины частица,</a:t>
            </a:r>
            <a:br>
              <a:rPr lang="ru-RU" sz="4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наш город Ступино родной!»</a:t>
            </a:r>
            <a:br>
              <a:rPr lang="ru-RU" sz="4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677335" y="3763108"/>
            <a:ext cx="8596668" cy="1987697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ru-RU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Составитель</a:t>
            </a:r>
            <a:r>
              <a:rPr lang="ru-RU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0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С.Б.Темнова</a:t>
            </a:r>
            <a:r>
              <a:rPr lang="ru-RU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>
              <a:spcBef>
                <a:spcPts val="0"/>
              </a:spcBef>
            </a:pPr>
            <a:r>
              <a:rPr lang="ru-RU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</a:t>
            </a:r>
            <a:r>
              <a:rPr lang="ru-RU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руководитель, </a:t>
            </a:r>
            <a:endParaRPr lang="ru-RU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Детский сад </a:t>
            </a:r>
            <a:r>
              <a:rPr lang="ru-RU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комбинированного вида № 6 «Зоренька</a:t>
            </a:r>
            <a:r>
              <a:rPr lang="ru-RU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</a:t>
            </a:r>
            <a:endParaRPr lang="ru-RU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о. Ступино, Московская область</a:t>
            </a:r>
            <a:endParaRPr lang="ru-RU" sz="2000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52576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28799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637" y="114300"/>
            <a:ext cx="8848725" cy="66294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1008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0" y="501650"/>
            <a:ext cx="10414000" cy="58547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84756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149371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943600" cy="410172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188" y="3147645"/>
            <a:ext cx="4431323" cy="33234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1511" y="193431"/>
            <a:ext cx="4853353" cy="647113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640214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694064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315" y="0"/>
            <a:ext cx="9699369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15831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18" y="168855"/>
            <a:ext cx="11025555" cy="65238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329434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83" t="5323" b="4183"/>
          <a:stretch/>
        </p:blipFill>
        <p:spPr>
          <a:xfrm>
            <a:off x="5117123" y="0"/>
            <a:ext cx="7074877" cy="509953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3969"/>
            <a:ext cx="7065107" cy="499403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730639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377" y="0"/>
            <a:ext cx="10331245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47566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3617" y="1100503"/>
            <a:ext cx="3790950" cy="47625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754" y="0"/>
            <a:ext cx="9460523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412911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74" y="507809"/>
            <a:ext cx="10953750" cy="58864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993682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969" y="1899138"/>
            <a:ext cx="8042031" cy="49588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4" t="3591" r="1896" b="4359"/>
          <a:stretch/>
        </p:blipFill>
        <p:spPr>
          <a:xfrm>
            <a:off x="1" y="1"/>
            <a:ext cx="6246563" cy="415280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23488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747672" y="263769"/>
            <a:ext cx="8596668" cy="1178169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Приезжайте в Ступино!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500" y="1100414"/>
            <a:ext cx="7338023" cy="532227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700081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828800"/>
            <a:ext cx="8596668" cy="2338754"/>
          </a:xfrm>
        </p:spPr>
        <p:txBody>
          <a:bodyPr>
            <a:noAutofit/>
          </a:bodyPr>
          <a:lstStyle/>
          <a:p>
            <a:pPr marL="514350" indent="-514350"/>
            <a:r>
              <a:rPr lang="ru-RU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использованных источников</a:t>
            </a:r>
            <a:br>
              <a:rPr lang="ru-RU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http://stupino-smr.ru</a:t>
            </a:r>
            <a:b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http://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www.stupino.info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stupino.stinline.ru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http://photogoroda.com/photo-goroda-Stupino-photo-city-4446.html#.VP6uR_msXdA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1365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47741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77587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99099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831710" y="0"/>
            <a:ext cx="10543634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1103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9807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46" y="0"/>
            <a:ext cx="10287001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2791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28450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</TotalTime>
  <Words>40</Words>
  <Application>Microsoft Office PowerPoint</Application>
  <PresentationFormat>Произвольный</PresentationFormat>
  <Paragraphs>8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          «Ты – Родины частица,  наш город Ступино родной!»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            Приезжайте в Ступино! </vt:lpstr>
      <vt:lpstr>Список использованных источников 1. http://stupino-smr.ru 2. http://www.stupino.info 3. http://stupino.stinline.ru 4. http://photogoroda.com/photo-goroda-Stupino-photo-city-4446.html#.VP6uR_msXdA 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«Ты - Родины частица, наш город Ступино родной…» </dc:title>
  <dc:creator>1</dc:creator>
  <cp:lastModifiedBy>Jenya</cp:lastModifiedBy>
  <cp:revision>14</cp:revision>
  <dcterms:created xsi:type="dcterms:W3CDTF">2018-01-21T20:00:56Z</dcterms:created>
  <dcterms:modified xsi:type="dcterms:W3CDTF">2019-11-04T18:51:36Z</dcterms:modified>
</cp:coreProperties>
</file>