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97" r:id="rId4"/>
    <p:sldId id="279" r:id="rId5"/>
    <p:sldId id="259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6" r:id="rId15"/>
    <p:sldId id="280" r:id="rId16"/>
    <p:sldId id="284" r:id="rId17"/>
    <p:sldId id="286" r:id="rId18"/>
    <p:sldId id="285" r:id="rId19"/>
    <p:sldId id="282" r:id="rId20"/>
    <p:sldId id="288" r:id="rId21"/>
    <p:sldId id="289" r:id="rId22"/>
    <p:sldId id="290" r:id="rId23"/>
    <p:sldId id="291" r:id="rId24"/>
    <p:sldId id="292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BEEB-8C3E-44E7-A481-DCDB267DDCB3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4C416-EAD0-433F-AFC8-8C125679C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Стела «Серпухов»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Площадь Славы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Дворец культуры «Россия»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Детский сад № 44 «Колокольчик»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Стела «Серпухов»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Прекрасные</a:t>
            </a:r>
            <a:r>
              <a:rPr lang="ru-RU" baseline="0" dirty="0" smtClean="0"/>
              <a:t> птицы, которые по легенде предупреждали горожан об опасности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Высоцкий мужской монастырь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гербе Серпухова</a:t>
            </a:r>
            <a:r>
              <a:rPr lang="ru-RU" baseline="0" dirty="0" smtClean="0"/>
              <a:t> изображён павлин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Соборная гора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князю Владимиру Храброму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Памятник О.Н. Степанову, Герою Советского Союза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Дворец</a:t>
            </a:r>
            <a:r>
              <a:rPr lang="ru-RU" baseline="0" dirty="0" smtClean="0"/>
              <a:t> торжеств «Центральный»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Скульптурная</a:t>
            </a:r>
            <a:r>
              <a:rPr lang="ru-RU" baseline="0" dirty="0" smtClean="0"/>
              <a:t> композиция в исторической части 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C416-EAD0-433F-AFC8-8C125679CE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57249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730" cy="68284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3314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 литературно-музыкальной композиции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«Серпуховские колокольчики»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rodnichok.ehirit38.ru/images/kolokolsh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286388"/>
            <a:ext cx="1571636" cy="1178727"/>
          </a:xfrm>
          <a:prstGeom prst="rect">
            <a:avLst/>
          </a:prstGeom>
          <a:noFill/>
        </p:spPr>
      </p:pic>
      <p:pic>
        <p:nvPicPr>
          <p:cNvPr id="16389" name="Picture 5" descr="C:\Users\Jenya\Desktop\01004nfg-eff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19624">
            <a:off x="4235617" y="4009449"/>
            <a:ext cx="699709" cy="912935"/>
          </a:xfrm>
          <a:prstGeom prst="rect">
            <a:avLst/>
          </a:prstGeom>
          <a:noFill/>
        </p:spPr>
      </p:pic>
      <p:pic>
        <p:nvPicPr>
          <p:cNvPr id="16390" name="Picture 6" descr="C:\Users\Jenya\Desktop\01004nfg-eff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1819">
            <a:off x="3987211" y="4039052"/>
            <a:ext cx="658460" cy="859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 P111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53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9562" y="0"/>
            <a:ext cx="94535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8372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1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Приглашаем в Серпухов!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hotos.wikimapia.org/p/00/00/80/78/66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videoforum.ru/resources/image/304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609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.ytimg.com/vi/1o-5fhQ-nag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" y="857232"/>
            <a:ext cx="914406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025d1b7d2e25343fffd8d108f481c20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22856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Jenya\Desktop\5934-nochnoj-vid-na-cerkovnyj-ansambl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12552" r="125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avatars.mds.yandex.net/get-altay/492546/2a0000015e7a86a01182f08cb178055254f9/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i="1" dirty="0" smtClean="0">
                <a:solidFill>
                  <a:schemeClr val="bg1"/>
                </a:solidFill>
              </a:rPr>
              <a:t>Мы свой город любим очень…»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im0-tub-ru.yandex.net/i?id=7598453882b5519384cefdfc4f25a60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581028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wixstatic.com/media/2f689d_e5acced1ecb54231b4e5be4efc693888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1089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tatic.esosedi.org/fiber/216712/fit/1400x1000/pamyatnik_chehov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9899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m0-tub-ru.yandex.net/i?id=466b6f9fd8c95db1c65ec6644e53c27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vizit-tour.com/upload/iblock/92d/92d746c97e3c09889540edd62a7b9f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09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c.pics.livejournal.com/raven_yellow/75125316/1838982/183898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" y="857232"/>
            <a:ext cx="9143984" cy="5143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Составитель Е.Е.Ивлева,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музыкальный руководитель,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/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МДОУ Детский сад № 44 «Колокольчик»,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г. Серпухов, Московская область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Фотографии взяты из открытых источников Интернета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Автор фото на слайдах 10–12 Е.Е.Ивлева </a:t>
            </a:r>
            <a:endParaRPr lang="ru-RU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2f30389cbac26fde999fd2b78964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otskii-monastir-serpyxov-3-1024x5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-142948"/>
            <a:ext cx="9568814" cy="700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Serpukh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99"/>
            <a:ext cx="9143999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62409274_3bdb36edaf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46" y="0"/>
            <a:ext cx="91566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fc678c6fc228817f1d2679bc408e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3"/>
            <a:ext cx="9144000" cy="684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90764" y="0"/>
            <a:ext cx="10325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2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82</Words>
  <Application>Microsoft Office PowerPoint</Application>
  <PresentationFormat>Экран (4:3)</PresentationFormat>
  <Paragraphs>33</Paragraphs>
  <Slides>25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 к литературно-музыкальной композиции «Серпуховские колокольчики» </vt:lpstr>
      <vt:lpstr>  «Мы свой город любим очень…»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Приглашаем в Серпухов!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     Составитель Е.Е.Ивлева, музыкальный руководитель,  МДОУ Детский сад № 44 «Колокольчик», г. Серпухов, Московская область   Фотографии взяты из открытых источников Интернета  Автор фото на слайдах 10–12 Е.Е.Ивлева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МДОУ-детский сад №44 «Колокольчик»</dc:title>
  <dc:creator>Елена</dc:creator>
  <cp:lastModifiedBy>Your User Name</cp:lastModifiedBy>
  <cp:revision>42</cp:revision>
  <dcterms:created xsi:type="dcterms:W3CDTF">2017-11-13T12:53:03Z</dcterms:created>
  <dcterms:modified xsi:type="dcterms:W3CDTF">2019-09-03T07:06:56Z</dcterms:modified>
</cp:coreProperties>
</file>