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9F1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2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05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30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1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1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80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73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06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93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0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BEB5-6350-4B8D-AB89-433A649B5E0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3783-2142-4678-BFD0-5A20D0F8A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55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2" y="0"/>
            <a:ext cx="545996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7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332"/>
          <a:stretch/>
        </p:blipFill>
        <p:spPr>
          <a:xfrm rot="-4560000">
            <a:off x="2962561" y="1458392"/>
            <a:ext cx="2194453" cy="1676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58" y="3082409"/>
            <a:ext cx="2534916" cy="3775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90" y="981627"/>
            <a:ext cx="2194453" cy="2958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0000">
            <a:off x="3979119" y="701524"/>
            <a:ext cx="2194453" cy="2958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772771" y="111592"/>
            <a:ext cx="2194453" cy="2958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259"/>
          <a:stretch/>
        </p:blipFill>
        <p:spPr>
          <a:xfrm rot="-1080000">
            <a:off x="4899862" y="1113308"/>
            <a:ext cx="2194453" cy="209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351"/>
          <a:stretch/>
        </p:blipFill>
        <p:spPr>
          <a:xfrm rot="-1920000">
            <a:off x="4321090" y="1479873"/>
            <a:ext cx="2232000" cy="1765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885"/>
          <a:stretch/>
        </p:blipFill>
        <p:spPr>
          <a:xfrm>
            <a:off x="5522536" y="7195"/>
            <a:ext cx="2194453" cy="1275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206"/>
          <a:stretch/>
        </p:blipFill>
        <p:spPr>
          <a:xfrm rot="-4140000">
            <a:off x="3721549" y="338598"/>
            <a:ext cx="2194453" cy="1088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646"/>
          <a:stretch/>
        </p:blipFill>
        <p:spPr>
          <a:xfrm rot="480000">
            <a:off x="5477767" y="1844364"/>
            <a:ext cx="2194453" cy="1282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723"/>
          <a:stretch/>
        </p:blipFill>
        <p:spPr>
          <a:xfrm rot="-4200000">
            <a:off x="3500297" y="2077876"/>
            <a:ext cx="2194453" cy="12804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975" t="2212" r="4975" b="55282"/>
          <a:stretch/>
        </p:blipFill>
        <p:spPr>
          <a:xfrm rot="600000">
            <a:off x="6284137" y="870101"/>
            <a:ext cx="2194453" cy="13117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632"/>
          <a:stretch/>
        </p:blipFill>
        <p:spPr>
          <a:xfrm rot="-3720000">
            <a:off x="2646353" y="557798"/>
            <a:ext cx="2194453" cy="12535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908"/>
          <a:stretch/>
        </p:blipFill>
        <p:spPr>
          <a:xfrm rot="-5340000">
            <a:off x="3812184" y="3035239"/>
            <a:ext cx="2194453" cy="12454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" y="3179422"/>
            <a:ext cx="4670744" cy="15421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5" y="3296539"/>
            <a:ext cx="5145207" cy="1780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5134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Your User Name</cp:lastModifiedBy>
  <cp:revision>17</cp:revision>
  <dcterms:created xsi:type="dcterms:W3CDTF">2018-09-25T05:53:24Z</dcterms:created>
  <dcterms:modified xsi:type="dcterms:W3CDTF">2019-07-02T05:17:33Z</dcterms:modified>
</cp:coreProperties>
</file>