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308" r:id="rId2"/>
    <p:sldId id="259" r:id="rId3"/>
    <p:sldId id="306" r:id="rId4"/>
    <p:sldId id="260" r:id="rId5"/>
    <p:sldId id="287" r:id="rId6"/>
    <p:sldId id="289" r:id="rId7"/>
    <p:sldId id="284" r:id="rId8"/>
    <p:sldId id="286" r:id="rId9"/>
    <p:sldId id="288" r:id="rId10"/>
    <p:sldId id="291" r:id="rId11"/>
    <p:sldId id="267" r:id="rId12"/>
    <p:sldId id="265" r:id="rId13"/>
    <p:sldId id="281" r:id="rId14"/>
    <p:sldId id="276" r:id="rId15"/>
    <p:sldId id="278" r:id="rId16"/>
    <p:sldId id="279" r:id="rId17"/>
    <p:sldId id="277" r:id="rId18"/>
    <p:sldId id="280" r:id="rId19"/>
    <p:sldId id="285" r:id="rId20"/>
    <p:sldId id="264" r:id="rId21"/>
    <p:sldId id="262" r:id="rId22"/>
    <p:sldId id="261" r:id="rId23"/>
    <p:sldId id="275" r:id="rId24"/>
    <p:sldId id="274" r:id="rId25"/>
    <p:sldId id="283" r:id="rId26"/>
    <p:sldId id="272" r:id="rId27"/>
    <p:sldId id="273" r:id="rId28"/>
    <p:sldId id="268" r:id="rId29"/>
    <p:sldId id="270" r:id="rId30"/>
    <p:sldId id="269" r:id="rId31"/>
    <p:sldId id="271" r:id="rId32"/>
    <p:sldId id="293" r:id="rId33"/>
    <p:sldId id="292" r:id="rId34"/>
    <p:sldId id="263" r:id="rId35"/>
    <p:sldId id="290" r:id="rId36"/>
    <p:sldId id="305" r:id="rId37"/>
    <p:sldId id="307" r:id="rId38"/>
    <p:sldId id="258" r:id="rId39"/>
    <p:sldId id="257" r:id="rId40"/>
    <p:sldId id="326" r:id="rId41"/>
    <p:sldId id="346" r:id="rId42"/>
    <p:sldId id="348" r:id="rId43"/>
    <p:sldId id="336" r:id="rId44"/>
    <p:sldId id="340" r:id="rId45"/>
    <p:sldId id="349" r:id="rId46"/>
    <p:sldId id="343" r:id="rId47"/>
    <p:sldId id="351" r:id="rId48"/>
    <p:sldId id="352" r:id="rId49"/>
    <p:sldId id="353" r:id="rId50"/>
    <p:sldId id="344" r:id="rId51"/>
    <p:sldId id="345" r:id="rId52"/>
    <p:sldId id="354" r:id="rId53"/>
    <p:sldId id="356" r:id="rId54"/>
    <p:sldId id="357" r:id="rId55"/>
    <p:sldId id="335" r:id="rId56"/>
  </p:sldIdLst>
  <p:sldSz cx="12188825" cy="6858000"/>
  <p:notesSz cx="6858000" cy="9144000"/>
  <p:custDataLst>
    <p:tags r:id="rId59"/>
  </p:custDataLst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12" pos="383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9706" autoAdjust="0"/>
    <p:restoredTop sz="94660"/>
  </p:normalViewPr>
  <p:slideViewPr>
    <p:cSldViewPr showGuides="1">
      <p:cViewPr varScale="1">
        <p:scale>
          <a:sx n="74" d="100"/>
          <a:sy n="74" d="100"/>
        </p:scale>
        <p:origin x="-564" y="-10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7" d="100"/>
          <a:sy n="87" d="100"/>
        </p:scale>
        <p:origin x="3012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31F9DBB-FBF6-4D34-8492-FE71ED83D7A0}" type="datetime1">
              <a:rPr lang="ru-RU" smtClean="0"/>
              <a:pPr rtl="0"/>
              <a:t>02.07.2019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3386A95-D0A4-44B9-98DA-3665758D8262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69847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8238AF8-9BBF-48D1-A5FA-6D79D55F1AFE}" type="datetime1">
              <a:rPr lang="ru-RU" noProof="0" smtClean="0"/>
              <a:pPr rtl="0"/>
              <a:t>02.07.2019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3821A9-1C31-4760-BDBC-9A0BA471B1B7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3221613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ПРИМЕЧАНИЕ. Чтобы заменить рисунок, просто выделите и удалите его. Затем щелкните значок вставки рисунка, чтобы заменить его собственным изображением.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C3821A9-1C31-4760-BDBC-9A0BA471B1B7}" type="slidenum">
              <a:rPr lang="ru-RU" smtClean="0"/>
              <a:pPr rtl="0"/>
              <a:t>39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30022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2" y="1643064"/>
            <a:ext cx="9144002" cy="2928936"/>
          </a:xfrm>
        </p:spPr>
        <p:txBody>
          <a:bodyPr rtlCol="0">
            <a:noAutofit/>
          </a:bodyPr>
          <a:lstStyle>
            <a:lvl1pPr algn="ctr" rtl="0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4572000"/>
            <a:ext cx="9144000" cy="1066799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63B9FA-EE34-4CFB-B159-5D5336834B29}" type="datetime1">
              <a:rPr lang="ru-RU" smtClean="0"/>
              <a:pPr rtl="0"/>
              <a:t>02.07.2019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9259444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EE7764-C9DF-473E-83EB-768AA5A2657A}" type="datetime1">
              <a:rPr lang="ru-RU" smtClean="0"/>
              <a:pPr rtl="0"/>
              <a:t>02.07.2019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4325009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3212" y="1462088"/>
            <a:ext cx="3124201" cy="1966912"/>
          </a:xfrm>
        </p:spPr>
        <p:txBody>
          <a:bodyPr rtlCol="0" anchor="b">
            <a:normAutofit/>
          </a:bodyPr>
          <a:lstStyle>
            <a:lvl1pPr algn="l" rtl="0">
              <a:defRPr sz="36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3" y="685800"/>
            <a:ext cx="647700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3124201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D797C6-7DFF-481F-A471-F2B9B7254EBC}" type="datetime1">
              <a:rPr lang="ru-RU" smtClean="0"/>
              <a:pPr rtl="0"/>
              <a:t>02.07.2019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0639287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gray">
          <a:xfrm>
            <a:off x="7313612" y="0"/>
            <a:ext cx="41910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4660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3212" y="1643063"/>
            <a:ext cx="3124201" cy="2776537"/>
          </a:xfrm>
        </p:spPr>
        <p:txBody>
          <a:bodyPr rtlCol="0" anchor="b">
            <a:normAutofit/>
          </a:bodyPr>
          <a:lstStyle>
            <a:lvl1pPr algn="l" rtl="0">
              <a:defRPr sz="36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gray">
          <a:xfrm rot="120000">
            <a:off x="654916" y="532501"/>
            <a:ext cx="6103614" cy="571589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 bwMode="gray">
          <a:xfrm>
            <a:off x="745586" y="609600"/>
            <a:ext cx="5914664" cy="5562600"/>
          </a:xfrm>
          <a:solidFill>
            <a:srgbClr val="FFFFFF">
              <a:shade val="85000"/>
            </a:srgbClr>
          </a:solidFill>
          <a:ln w="152400" cap="flat" cmpd="sng">
            <a:solidFill>
              <a:srgbClr val="FFFFFF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5400" h="19050"/>
            <a:contourClr>
              <a:srgbClr val="FFFFFF"/>
            </a:contourClr>
          </a:sp3d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3212" y="4423913"/>
            <a:ext cx="3124201" cy="1748287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70D8EC-2B11-46BD-81CA-8B4B56499ABD}" type="datetime1">
              <a:rPr lang="ru-RU" smtClean="0"/>
              <a:pPr rtl="0"/>
              <a:t>02.07.2019</a:t>
            </a:fld>
            <a:endParaRPr lang="ru-RU" dirty="0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5547346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9A4CE2-D029-4587-8791-4EAAC4ED9FE9}" type="datetime1">
              <a:rPr lang="ru-RU" smtClean="0"/>
              <a:pPr rtl="0"/>
              <a:t>02.07.2019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348751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18612" y="685801"/>
            <a:ext cx="1828801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1413" y="685800"/>
            <a:ext cx="7924799" cy="54864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C68F54-1097-48C5-8AAF-59F3456CD09B}" type="datetime1">
              <a:rPr lang="ru-RU" smtClean="0"/>
              <a:pPr rtl="0"/>
              <a:t>02.07.2019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132276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2" y="4843464"/>
            <a:ext cx="9144002" cy="947736"/>
          </a:xfrm>
        </p:spPr>
        <p:txBody>
          <a:bodyPr rtlCol="0">
            <a:normAutofit/>
          </a:bodyPr>
          <a:lstStyle>
            <a:lvl1pPr algn="ctr" rtl="0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 bwMode="gray">
          <a:xfrm rot="185582">
            <a:off x="1414576" y="76262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1" name="Рисунок 10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3"/>
          </p:nvPr>
        </p:nvSpPr>
        <p:spPr bwMode="gray">
          <a:xfrm>
            <a:off x="1634550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gray">
          <a:xfrm rot="120000">
            <a:off x="4600738" y="74034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Рисунок 10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4"/>
          </p:nvPr>
        </p:nvSpPr>
        <p:spPr bwMode="gray">
          <a:xfrm>
            <a:off x="4787507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gray">
          <a:xfrm rot="21480000">
            <a:off x="7775260" y="727477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3" name="Рисунок 10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5"/>
          </p:nvPr>
        </p:nvSpPr>
        <p:spPr bwMode="gray">
          <a:xfrm>
            <a:off x="7940463" y="917753"/>
            <a:ext cx="2592388" cy="3314701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375D7F-A2C4-460F-8ED7-01465D1CA819}" type="datetime1">
              <a:rPr lang="ru-RU" smtClean="0"/>
              <a:pPr rtl="0"/>
              <a:t>02.07.2019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1100313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Альтернативный титульный слайд с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4843464"/>
            <a:ext cx="9144002" cy="947736"/>
          </a:xfrm>
        </p:spPr>
        <p:txBody>
          <a:bodyPr rtlCol="0">
            <a:normAutofit/>
          </a:bodyPr>
          <a:lstStyle>
            <a:lvl1pPr algn="ctr" rtl="0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1" name="Рисунок 10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3"/>
          </p:nvPr>
        </p:nvSpPr>
        <p:spPr>
          <a:xfrm>
            <a:off x="1853090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2" name="Рисунок 10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4"/>
          </p:nvPr>
        </p:nvSpPr>
        <p:spPr>
          <a:xfrm>
            <a:off x="4722812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3" name="Рисунок 10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5"/>
          </p:nvPr>
        </p:nvSpPr>
        <p:spPr>
          <a:xfrm>
            <a:off x="7592534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5C46DC-6BC4-44CF-AF17-1029EE78C500}" type="datetime1">
              <a:rPr lang="ru-RU" smtClean="0"/>
              <a:pPr rtl="0"/>
              <a:t>02.07.2019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426073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72A7B7-A271-4C59-9C4B-71BD3AE34B57}" type="datetime1">
              <a:rPr lang="ru-RU" smtClean="0"/>
              <a:pPr rtl="0"/>
              <a:t>02.07.2019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7188877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объект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 bwMode="gray">
          <a:xfrm>
            <a:off x="2159492" y="0"/>
            <a:ext cx="9345120" cy="685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5612" y="319088"/>
            <a:ext cx="7670802" cy="1143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 bwMode="gray">
          <a:xfrm rot="21379692">
            <a:off x="322262" y="211183"/>
            <a:ext cx="1542449" cy="2051702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4" name="Рисунок 1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3"/>
          </p:nvPr>
        </p:nvSpPr>
        <p:spPr bwMode="gray">
          <a:xfrm rot="180000">
            <a:off x="357415" y="280969"/>
            <a:ext cx="1446157" cy="1965874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tIns="182880" rtlCol="0">
            <a:normAutofit/>
          </a:bodyPr>
          <a:lstStyle>
            <a:lvl1pPr marL="45720" indent="0" algn="ctr">
              <a:buNone/>
              <a:defRPr sz="1600"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5612" y="1643063"/>
            <a:ext cx="7670802" cy="4529137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3098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303B1A-2E8C-46C0-B956-C5C997A98AC1}" type="datetime1">
              <a:rPr lang="ru-RU" smtClean="0"/>
              <a:pPr rtl="0"/>
              <a:t>02.07.2019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65952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1643064"/>
            <a:ext cx="9144002" cy="2928936"/>
          </a:xfrm>
        </p:spPr>
        <p:txBody>
          <a:bodyPr rtlCol="0" anchor="b">
            <a:normAutofit/>
          </a:bodyPr>
          <a:lstStyle>
            <a:lvl1pPr algn="ctr" rtl="0">
              <a:lnSpc>
                <a:spcPct val="80000"/>
              </a:lnSpc>
              <a:defRPr sz="56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3" y="4572000"/>
            <a:ext cx="9144000" cy="1066799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9C3612-F9EE-4C81-83C0-67272496722B}" type="datetime1">
              <a:rPr lang="ru-RU" smtClean="0"/>
              <a:pPr rtl="0"/>
              <a:t>02.07.2019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3233863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2" y="1643063"/>
            <a:ext cx="4480560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5854" y="1643063"/>
            <a:ext cx="4480560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32F378-5FDB-4203-8C6A-EDFD0C180B56}" type="datetime1">
              <a:rPr lang="ru-RU" smtClean="0"/>
              <a:pPr rtl="0"/>
              <a:t>02.07.2019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0626703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4" y="1624372"/>
            <a:ext cx="4480560" cy="737828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4" y="2438400"/>
            <a:ext cx="4480560" cy="37337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5854" y="1624372"/>
            <a:ext cx="4480560" cy="737828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5854" y="2438400"/>
            <a:ext cx="4480560" cy="37337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886E6A-6AC2-4845-8762-38446FE3059E}" type="datetime1">
              <a:rPr lang="ru-RU" smtClean="0"/>
              <a:pPr rtl="0"/>
              <a:t>02.07.2019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2443224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0CE2BD-2545-4A65-A4E4-6C904D6E9400}" type="datetime1">
              <a:rPr lang="ru-RU" smtClean="0"/>
              <a:pPr rtl="0"/>
              <a:t>02.07.2019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4429446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gray">
          <a:xfrm>
            <a:off x="684211" y="0"/>
            <a:ext cx="108204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366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4" y="1643063"/>
            <a:ext cx="9144000" cy="452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07885" y="6400801"/>
            <a:ext cx="679632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456612" y="6400801"/>
            <a:ext cx="11676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1F32776F-04BE-43FC-8BAC-C35D989A0425}" type="datetime1">
              <a:rPr lang="ru-RU" noProof="0" smtClean="0"/>
              <a:pPr rtl="0"/>
              <a:t>02.07.2019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752012" y="6400801"/>
            <a:ext cx="9144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25A965E-3C11-4F28-82DC-E30D63FAC43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6478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49.png"/><Relationship Id="rId7" Type="http://schemas.openxmlformats.org/officeDocument/2006/relationships/image" Target="../media/image6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png"/><Relationship Id="rId10" Type="http://schemas.openxmlformats.org/officeDocument/2006/relationships/image" Target="../media/image85.jpeg"/><Relationship Id="rId4" Type="http://schemas.openxmlformats.org/officeDocument/2006/relationships/image" Target="../media/image79.png"/><Relationship Id="rId9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79.png"/><Relationship Id="rId7" Type="http://schemas.openxmlformats.org/officeDocument/2006/relationships/image" Target="../media/image84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jpeg"/><Relationship Id="rId11" Type="http://schemas.openxmlformats.org/officeDocument/2006/relationships/image" Target="../media/image89.jpeg"/><Relationship Id="rId5" Type="http://schemas.openxmlformats.org/officeDocument/2006/relationships/image" Target="../media/image81.jpeg"/><Relationship Id="rId10" Type="http://schemas.openxmlformats.org/officeDocument/2006/relationships/image" Target="../media/image88.jpeg"/><Relationship Id="rId4" Type="http://schemas.openxmlformats.org/officeDocument/2006/relationships/image" Target="../media/image80.png"/><Relationship Id="rId9" Type="http://schemas.openxmlformats.org/officeDocument/2006/relationships/image" Target="../media/image8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image" Target="../media/image99.jpeg"/><Relationship Id="rId4" Type="http://schemas.openxmlformats.org/officeDocument/2006/relationships/image" Target="../media/image2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03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2.jpeg"/><Relationship Id="rId5" Type="http://schemas.openxmlformats.org/officeDocument/2006/relationships/image" Target="../media/image23.jpeg"/><Relationship Id="rId4" Type="http://schemas.openxmlformats.org/officeDocument/2006/relationships/image" Target="../media/image2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989" y="-169333"/>
            <a:ext cx="674284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70076" y="332656"/>
            <a:ext cx="5976664" cy="43924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Познавательная презентация (наглядное сопровождение) для детей 6-8 лет</a:t>
            </a:r>
          </a:p>
          <a:p>
            <a:pPr algn="ctr"/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Тема: «Многообразие хлебобулочных и кондитерских изделий народов мира»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612425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722355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12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32802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0189095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12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649907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12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837356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12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8711482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12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72759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116" y="0"/>
            <a:ext cx="857459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477746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12" y="0"/>
            <a:ext cx="54864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48" y="-5184"/>
            <a:ext cx="4171392" cy="27809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01924" y="2708920"/>
            <a:ext cx="7632848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Американский пай (пирог) с яблоками или персиками (США)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737871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896034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274" b="26275"/>
          <a:stretch/>
        </p:blipFill>
        <p:spPr>
          <a:xfrm>
            <a:off x="405780" y="260648"/>
            <a:ext cx="11223073" cy="59046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398238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2411"/>
            <a:ext cx="6858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6" y="3429000"/>
            <a:ext cx="4228094" cy="2815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966620" y="2348880"/>
            <a:ext cx="3600400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Лаваш (у народов Кавказа)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471366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4956891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949454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721225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116" y="0"/>
            <a:ext cx="857459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108004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12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199814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12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37897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12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303802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12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6013557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12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36301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877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324957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12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785864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56" y="22448"/>
            <a:ext cx="54864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2708920"/>
            <a:ext cx="5354960" cy="32129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5820" y="1556792"/>
            <a:ext cx="3960440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Пирожки с начинками (ягоды, фрукты, сухофрукты, овощи, рис, яйца и др.)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878162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12" y="171450"/>
            <a:ext cx="9779000" cy="6515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35542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514" y="1556792"/>
            <a:ext cx="6317622" cy="42152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188640"/>
            <a:ext cx="5334000" cy="6540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485676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1989956" y="62034"/>
            <a:ext cx="8109520" cy="67679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2674595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473433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24" y="0"/>
            <a:ext cx="8586977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0753502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5" y="16684"/>
            <a:ext cx="12443055" cy="68413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307994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32" y="0"/>
            <a:ext cx="828092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8894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 sz="4000" dirty="0" smtClean="0"/>
              <a:t>«Вкусная викторина (интерактивная презентация для детей)»</a:t>
            </a:r>
            <a:endParaRPr lang="ru-RU" sz="4000" dirty="0"/>
          </a:p>
        </p:txBody>
      </p:sp>
      <p:pic>
        <p:nvPicPr>
          <p:cNvPr id="8" name="Рисунок 7" descr="Снятые крупным планом палочки корицы и яблоки возле стопки тарелок и вилок на столе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Рисунок 8" descr="Кусок яблочного пирога на тарелке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428" r="22428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2171721" y="5949280"/>
            <a:ext cx="1000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 smtClean="0"/>
              <a:t>Сиджах</a:t>
            </a:r>
            <a:r>
              <a:rPr lang="ru-RU" dirty="0" smtClean="0"/>
              <a:t> </a:t>
            </a:r>
            <a:r>
              <a:rPr lang="ru-RU" dirty="0" err="1" smtClean="0"/>
              <a:t>Гошнаго</a:t>
            </a:r>
            <a:r>
              <a:rPr lang="ru-RU" dirty="0" smtClean="0"/>
              <a:t> </a:t>
            </a:r>
            <a:r>
              <a:rPr lang="ru-RU" dirty="0" err="1" smtClean="0"/>
              <a:t>Дзепшевна</a:t>
            </a:r>
            <a:r>
              <a:rPr lang="ru-RU" dirty="0" smtClean="0"/>
              <a:t>, педагог ГБОУ г. Москвы «Школы 777 </a:t>
            </a:r>
          </a:p>
          <a:p>
            <a:pPr algn="r"/>
            <a:r>
              <a:rPr lang="ru-RU" dirty="0" smtClean="0"/>
              <a:t>им. Героя Советского Союза Е.В. Михайлова», ДО 1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7381896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54744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7908" y="548680"/>
            <a:ext cx="9144000" cy="1143000"/>
          </a:xfrm>
        </p:spPr>
        <p:txBody>
          <a:bodyPr>
            <a:noAutofit/>
          </a:bodyPr>
          <a:lstStyle/>
          <a:p>
            <a:r>
              <a:rPr lang="ru-RU" sz="2400" dirty="0"/>
              <a:t>Перечисли названия всех изделий.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Вспомни, из какой сказки этот персонаж. Из какой страны пришла к нам эта </a:t>
            </a:r>
            <a:r>
              <a:rPr lang="ru-RU" sz="2400" dirty="0" smtClean="0"/>
              <a:t>сказка, кто автор? Отгадай, какое хлебобулочное изделие любит этот сказочный герой. 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91" b="5716"/>
          <a:stretch/>
        </p:blipFill>
        <p:spPr>
          <a:xfrm>
            <a:off x="3934172" y="1628800"/>
            <a:ext cx="4686256" cy="2353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2348880"/>
            <a:ext cx="2201744" cy="1675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756" y="4041955"/>
            <a:ext cx="2977183" cy="28160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180" y="4005064"/>
            <a:ext cx="1655979" cy="16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404" y="4005064"/>
            <a:ext cx="3024336" cy="1586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60" y="4581128"/>
            <a:ext cx="2551212" cy="17008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00" y="1484784"/>
            <a:ext cx="1966467" cy="11818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455" t="62222"/>
          <a:stretch/>
        </p:blipFill>
        <p:spPr>
          <a:xfrm>
            <a:off x="9694812" y="2636912"/>
            <a:ext cx="1649213" cy="1398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258103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711E-6 1.85185E-6 L 0.63389 0.065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88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4762E-6 -2.59259E-6 L 0.06824 0.2446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2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5168E-6 3.7037E-6 L -0.01563 0.4388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257" y="980728"/>
            <a:ext cx="3054991" cy="3884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557908" y="54868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Перечисли названия всех изделий. </a:t>
            </a:r>
            <a:br>
              <a:rPr lang="ru-RU" sz="2400" dirty="0" smtClean="0"/>
            </a:br>
            <a:r>
              <a:rPr lang="ru-RU" sz="2400" dirty="0" smtClean="0"/>
              <a:t>Вспомни, из какой сказки этот персонаж. Из какой страны пришла к нам эта сказка, кто автор? Отгадай, какое хлебобулочное изделие любит этот сказочный герой. 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60" y="3573016"/>
            <a:ext cx="3529195" cy="25317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751" t="12592" r="1829" b="53828"/>
          <a:stretch/>
        </p:blipFill>
        <p:spPr>
          <a:xfrm>
            <a:off x="1269876" y="3356992"/>
            <a:ext cx="2486684" cy="1798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505" r="1088" b="60247"/>
          <a:stretch/>
        </p:blipFill>
        <p:spPr>
          <a:xfrm>
            <a:off x="4006180" y="1484784"/>
            <a:ext cx="2058244" cy="1725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70" t="56790" r="13552" b="3210"/>
          <a:stretch/>
        </p:blipFill>
        <p:spPr>
          <a:xfrm>
            <a:off x="3862165" y="3573017"/>
            <a:ext cx="2448272" cy="173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7407" r="41638" b="1482"/>
          <a:stretch/>
        </p:blipFill>
        <p:spPr>
          <a:xfrm>
            <a:off x="1053852" y="5085184"/>
            <a:ext cx="2508068" cy="1671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60" y="1628800"/>
            <a:ext cx="2736304" cy="1518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148" y="5309923"/>
            <a:ext cx="2886888" cy="15156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8482338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5671E-7 1.85185E-6 L 0.47851 0.52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26" y="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4334E-6 -2.22222E-6 L 0.24785 -0.2377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6" y="-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557908" y="54868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Перечисли названия всех изделий. </a:t>
            </a:r>
            <a:br>
              <a:rPr lang="ru-RU" sz="2400" dirty="0" smtClean="0"/>
            </a:br>
            <a:r>
              <a:rPr lang="ru-RU" sz="2400" dirty="0" smtClean="0"/>
              <a:t>Вспомни, из какой сказки этот персонаж. Из какой страны пришла к нам эта сказка, кто автор? Отгадай, какое хлебобулочное изделие любит этот сказочный герой. 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3194670" cy="3501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668" y="3644796"/>
            <a:ext cx="3790157" cy="31798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08" y="4653136"/>
            <a:ext cx="2772032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7014" b="54568"/>
          <a:stretch/>
        </p:blipFill>
        <p:spPr>
          <a:xfrm>
            <a:off x="6310436" y="3717032"/>
            <a:ext cx="1843935" cy="2539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00" y="1484784"/>
            <a:ext cx="273486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36" y="1484784"/>
            <a:ext cx="1948817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259" r="-1" b="55556"/>
          <a:stretch/>
        </p:blipFill>
        <p:spPr>
          <a:xfrm>
            <a:off x="8614692" y="1556792"/>
            <a:ext cx="1916831" cy="1747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43465678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1034E-7 1.85185E-6 L 0.01003 0.250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8794E-6 0 L 0.32769 0.2381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4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4678E-8 7.40741E-7 L 0.43136 0.5039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8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557908" y="54868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Перечисли названия всех изделий. </a:t>
            </a:r>
            <a:br>
              <a:rPr lang="ru-RU" sz="2400" dirty="0" smtClean="0"/>
            </a:br>
            <a:r>
              <a:rPr lang="ru-RU" sz="2400" dirty="0" smtClean="0"/>
              <a:t>Вспомни, из какой сказки этот персонаж. Из какой страны пришла к нам эта сказка, кто автор? Отгадай, какое хлебобулочное изделие любит этот сказочный герой. 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00" y="3911166"/>
            <a:ext cx="3502125" cy="27696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24" y="4797152"/>
            <a:ext cx="3312368" cy="1738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332" y="1196752"/>
            <a:ext cx="5614358" cy="2526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405" t="66237" r="52480"/>
          <a:stretch/>
        </p:blipFill>
        <p:spPr>
          <a:xfrm>
            <a:off x="1125860" y="1268760"/>
            <a:ext cx="2055110" cy="1772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00" y="1340768"/>
            <a:ext cx="2498213" cy="1663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5013536"/>
            <a:ext cx="2304256" cy="1536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93" t="643" r="19773" b="9431"/>
          <a:stretch/>
        </p:blipFill>
        <p:spPr>
          <a:xfrm>
            <a:off x="6166420" y="3501008"/>
            <a:ext cx="2202784" cy="1609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3068960"/>
            <a:ext cx="2161644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38" t="7424" r="22803" b="6767"/>
          <a:stretch/>
        </p:blipFill>
        <p:spPr>
          <a:xfrm>
            <a:off x="3430116" y="3212976"/>
            <a:ext cx="2412386" cy="1688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774226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2829E-6 3.33333E-6 L 0.50964 0.2548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75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6817E-7 2.22222E-6 L 0.27598 0.0296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93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6913E-6 4.44444E-6 L 0.50807 0.0453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7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7296E-6 -4.81481E-6 L 0.72063 -0.0523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5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060" y="188640"/>
            <a:ext cx="91440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Какие ингредиенты нам понадобятся для того, чтобы сделать песочное тесто?</a:t>
            </a:r>
            <a:br>
              <a:rPr lang="ru-RU" dirty="0" smtClean="0"/>
            </a:br>
            <a:r>
              <a:rPr lang="ru-RU" dirty="0" smtClean="0"/>
              <a:t>Перечисли все предложенные ингредиенты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926060" cy="1960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" y="2564904"/>
            <a:ext cx="2639207" cy="1759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60" y="4528574"/>
            <a:ext cx="2403698" cy="23092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60" y="2132856"/>
            <a:ext cx="3091272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385" t="12102" r="14392" b="5439"/>
          <a:stretch/>
        </p:blipFill>
        <p:spPr>
          <a:xfrm>
            <a:off x="3790156" y="4797152"/>
            <a:ext cx="1888149" cy="181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4653136"/>
            <a:ext cx="2865715" cy="1791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748" y="4941168"/>
            <a:ext cx="973138" cy="13407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65" y="2420888"/>
            <a:ext cx="2880320" cy="1809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564" y="1916832"/>
            <a:ext cx="2508210" cy="167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868" y="4077072"/>
            <a:ext cx="1728192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213973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060" y="188640"/>
            <a:ext cx="91440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Какие ингредиенты нам понадобятся для того, чтобы сделать дрожжевое тесто?</a:t>
            </a:r>
            <a:br>
              <a:rPr lang="ru-RU" dirty="0" smtClean="0"/>
            </a:br>
            <a:r>
              <a:rPr lang="ru-RU" dirty="0" smtClean="0"/>
              <a:t>Перечисли все предложенные ингредиенты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2636912"/>
            <a:ext cx="2639207" cy="1759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60" y="4528574"/>
            <a:ext cx="2403698" cy="23092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180" y="2492896"/>
            <a:ext cx="3091272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385" t="12102" r="14392" b="5439"/>
          <a:stretch/>
        </p:blipFill>
        <p:spPr>
          <a:xfrm>
            <a:off x="3790156" y="4797152"/>
            <a:ext cx="1888149" cy="181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748" y="4941168"/>
            <a:ext cx="973138" cy="13407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849" y="1700808"/>
            <a:ext cx="2880320" cy="1809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8" y="2780928"/>
            <a:ext cx="2292294" cy="152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00" y="5229200"/>
            <a:ext cx="1512168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897" b="4840"/>
          <a:stretch/>
        </p:blipFill>
        <p:spPr>
          <a:xfrm>
            <a:off x="6094412" y="4793286"/>
            <a:ext cx="2786688" cy="2029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56" y="4803"/>
            <a:ext cx="2586649" cy="155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4949214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8508" y="4005064"/>
            <a:ext cx="395942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- Что это за изделие? </a:t>
            </a:r>
            <a:br>
              <a:rPr lang="ru-RU" dirty="0" smtClean="0"/>
            </a:br>
            <a:r>
              <a:rPr lang="ru-RU" dirty="0" smtClean="0"/>
              <a:t>- В какой стране является национальным?</a:t>
            </a:r>
            <a:br>
              <a:rPr lang="ru-RU" dirty="0" smtClean="0"/>
            </a:br>
            <a:r>
              <a:rPr lang="ru-RU" dirty="0" smtClean="0"/>
              <a:t>- Расскажи о хлебобулочном изделии.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8" y="0"/>
            <a:ext cx="54864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01924" y="2996952"/>
            <a:ext cx="381642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/>
              <a:t>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0" y="836712"/>
            <a:ext cx="3604625" cy="54452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543742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0" y="548680"/>
            <a:ext cx="5976664" cy="60659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2524" y="4293096"/>
            <a:ext cx="395942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- Что это за изделие? </a:t>
            </a:r>
            <a:br>
              <a:rPr lang="ru-RU" dirty="0" smtClean="0"/>
            </a:br>
            <a:r>
              <a:rPr lang="ru-RU" dirty="0" smtClean="0"/>
              <a:t>- В какой стране/в каких странах является национальным?</a:t>
            </a:r>
            <a:br>
              <a:rPr lang="ru-RU" dirty="0" smtClean="0"/>
            </a:br>
            <a:r>
              <a:rPr lang="ru-RU" dirty="0" smtClean="0"/>
              <a:t>- Расскажи о хлебобулочном изделии.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69876" y="3212976"/>
            <a:ext cx="525658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/>
              <a:t>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97868" y="6021288"/>
            <a:ext cx="525658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/>
              <a:t>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60" y="476672"/>
            <a:ext cx="4701472" cy="30963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76" y="3501009"/>
            <a:ext cx="4248472" cy="33340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135847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-20464"/>
            <a:ext cx="6858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2524" y="4293096"/>
            <a:ext cx="395942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- Что это за изделие? </a:t>
            </a:r>
            <a:br>
              <a:rPr lang="ru-RU" dirty="0" smtClean="0"/>
            </a:br>
            <a:r>
              <a:rPr lang="ru-RU" dirty="0" smtClean="0"/>
              <a:t>- В какой стране/в каких странах является национальным?</a:t>
            </a:r>
            <a:br>
              <a:rPr lang="ru-RU" dirty="0" smtClean="0"/>
            </a:br>
            <a:r>
              <a:rPr lang="ru-RU" dirty="0" smtClean="0"/>
              <a:t>- Расскажи о хлебобулочном изделии.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77988" y="3501008"/>
            <a:ext cx="345638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/>
              <a:t>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604" y="260648"/>
            <a:ext cx="3540298" cy="25029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598" y="2924944"/>
            <a:ext cx="2015918" cy="39330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349" t="430" r="19725" b="215"/>
          <a:stretch/>
        </p:blipFill>
        <p:spPr>
          <a:xfrm>
            <a:off x="9550796" y="3024295"/>
            <a:ext cx="2281139" cy="38463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576894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172" r="39785"/>
          <a:stretch/>
        </p:blipFill>
        <p:spPr>
          <a:xfrm>
            <a:off x="0" y="304799"/>
            <a:ext cx="3303639" cy="64346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2524" y="4293096"/>
            <a:ext cx="395942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- Перечисли изделия!</a:t>
            </a:r>
            <a:br>
              <a:rPr lang="ru-RU" dirty="0" smtClean="0"/>
            </a:br>
            <a:r>
              <a:rPr lang="ru-RU" dirty="0" smtClean="0"/>
              <a:t>- В какой стране/в каких странах является национальным?</a:t>
            </a:r>
            <a:br>
              <a:rPr lang="ru-RU" dirty="0" smtClean="0"/>
            </a:br>
            <a:r>
              <a:rPr lang="ru-RU" dirty="0" smtClean="0"/>
              <a:t>- Расскажи о хлебобулочных изделиях.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332656"/>
            <a:ext cx="1586963" cy="341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?</a:t>
            </a:r>
          </a:p>
        </p:txBody>
      </p:sp>
      <p:sp>
        <p:nvSpPr>
          <p:cNvPr id="7" name="Прямоугольник 6"/>
          <p:cNvSpPr/>
          <p:nvPr/>
        </p:nvSpPr>
        <p:spPr>
          <a:xfrm rot="1167282">
            <a:off x="487726" y="3918314"/>
            <a:ext cx="259228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/>
              <a:t>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38028" y="2492896"/>
            <a:ext cx="864096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24" y="1124744"/>
            <a:ext cx="6013858" cy="42930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168841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870777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7908" y="40466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Это изделие является национальным в азиатских странах (Китай, Вьетнам, Корея).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622" b="58519"/>
          <a:stretch/>
        </p:blipFill>
        <p:spPr>
          <a:xfrm>
            <a:off x="549796" y="3789040"/>
            <a:ext cx="3148012" cy="284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646" t="494" b="52099"/>
          <a:stretch/>
        </p:blipFill>
        <p:spPr>
          <a:xfrm>
            <a:off x="1701924" y="1844824"/>
            <a:ext cx="1739384" cy="2088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618" r="67634" b="19506"/>
          <a:stretch/>
        </p:blipFill>
        <p:spPr>
          <a:xfrm>
            <a:off x="4438228" y="1772816"/>
            <a:ext cx="2219689" cy="204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5308"/>
          <a:stretch/>
        </p:blipFill>
        <p:spPr>
          <a:xfrm>
            <a:off x="7102524" y="1844824"/>
            <a:ext cx="3817929" cy="2132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12" y="4149080"/>
            <a:ext cx="3700596" cy="2465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060" t="70370"/>
          <a:stretch/>
        </p:blipFill>
        <p:spPr>
          <a:xfrm>
            <a:off x="8398668" y="4077072"/>
            <a:ext cx="2763068" cy="24854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637549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620688"/>
            <a:ext cx="91440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Эти изделия являются национальными во России.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60" y="4797152"/>
            <a:ext cx="2764666" cy="18440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5185" r="52132"/>
          <a:stretch/>
        </p:blipFill>
        <p:spPr>
          <a:xfrm>
            <a:off x="1125860" y="1916832"/>
            <a:ext cx="2626255" cy="238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" t="63457" r="49045"/>
          <a:stretch/>
        </p:blipFill>
        <p:spPr>
          <a:xfrm>
            <a:off x="4294212" y="1844824"/>
            <a:ext cx="2726268" cy="2506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24" y="1556792"/>
            <a:ext cx="4228094" cy="2815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28" y="4629134"/>
            <a:ext cx="3022365" cy="2014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4509120"/>
            <a:ext cx="3238312" cy="2155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9624331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81844" y="2132856"/>
            <a:ext cx="4032448" cy="3744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620688"/>
            <a:ext cx="91440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Назови хлебобулочное изделие.</a:t>
            </a:r>
            <a:br>
              <a:rPr lang="ru-RU" dirty="0" smtClean="0"/>
            </a:br>
            <a:r>
              <a:rPr lang="ru-RU" dirty="0" smtClean="0"/>
              <a:t>Из какого теста выпекают это изделие?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2492896"/>
            <a:ext cx="3492645" cy="29435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09" y="1772816"/>
            <a:ext cx="3456384" cy="1920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2" y="4221088"/>
            <a:ext cx="3208238" cy="213185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174532" y="6021288"/>
            <a:ext cx="3168352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Песочное тесто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30516" y="3501008"/>
            <a:ext cx="3384376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Бисквитное тесто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278430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81844" y="2132856"/>
            <a:ext cx="3960440" cy="4725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620688"/>
            <a:ext cx="91440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Назови хлебобулочные изделия.</a:t>
            </a:r>
            <a:br>
              <a:rPr lang="ru-RU" dirty="0" smtClean="0"/>
            </a:br>
            <a:r>
              <a:rPr lang="ru-RU" dirty="0" smtClean="0"/>
              <a:t>Из какого теста выпекают это изделие?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09" y="1772816"/>
            <a:ext cx="3456384" cy="1920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7174532" y="6021288"/>
            <a:ext cx="3168352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Дрожжевое тесто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30516" y="3501008"/>
            <a:ext cx="3384376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Бисквитное тесто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117"/>
          <a:stretch/>
        </p:blipFill>
        <p:spPr>
          <a:xfrm>
            <a:off x="1053852" y="2132856"/>
            <a:ext cx="3816945" cy="2576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60" y="4688408"/>
            <a:ext cx="3674773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24" y="4149080"/>
            <a:ext cx="3312368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9307655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81844" y="2132856"/>
            <a:ext cx="4032448" cy="3744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916" y="17738"/>
            <a:ext cx="91440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Назови хлебобулочное изделие.</a:t>
            </a:r>
            <a:br>
              <a:rPr lang="ru-RU" dirty="0" smtClean="0"/>
            </a:br>
            <a:r>
              <a:rPr lang="ru-RU" dirty="0" smtClean="0"/>
              <a:t>Из какого теста выпекают это изделие?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6" y="4365104"/>
            <a:ext cx="3208238" cy="213185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750596" y="6165304"/>
            <a:ext cx="3168352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Песочное тесто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2924944"/>
            <a:ext cx="387342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399" r="36801" b="14365"/>
          <a:stretch/>
        </p:blipFill>
        <p:spPr>
          <a:xfrm>
            <a:off x="6238428" y="2060848"/>
            <a:ext cx="3479409" cy="2039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6238428" y="1700808"/>
            <a:ext cx="3384376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Слоеное тесто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652689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591" r="11488" b="9248"/>
          <a:stretch/>
        </p:blipFill>
        <p:spPr>
          <a:xfrm>
            <a:off x="1522412" y="383458"/>
            <a:ext cx="8093536" cy="58403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0593862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738960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2" y="-423333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0236" y="3068960"/>
            <a:ext cx="33123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err="1" smtClean="0"/>
              <a:t>Брецель</a:t>
            </a:r>
            <a:r>
              <a:rPr lang="ru-RU" dirty="0" smtClean="0"/>
              <a:t> (Германия, Австрия)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5548988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748743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887603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Деликатесы (16x9)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10895196_TF02901023_TF02901023.potx" id="{AC2E80DA-838F-4B2B-BC11-28D7EC0C5042}" vid="{9EC2086B-3419-4831-91EB-B5272DFF02E9}"/>
    </a:ext>
  </a:extLst>
</a:theme>
</file>

<file path=ppt/theme/theme2.xml><?xml version="1.0" encoding="utf-8"?>
<a:theme xmlns:a="http://schemas.openxmlformats.org/drawingml/2006/main" name="Тема Office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Пища — подготовка к презентации (широкоэкранный формат)</Template>
  <TotalTime>333</TotalTime>
  <Words>237</Words>
  <Application>Microsoft Office PowerPoint</Application>
  <PresentationFormat>Произвольный</PresentationFormat>
  <Paragraphs>40</Paragraphs>
  <Slides>55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Деликатесы (16x9)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«Вкусная викторина (интерактивная презентация для детей)»</vt:lpstr>
      <vt:lpstr>Перечисли названия всех изделий.  Вспомни, из какой сказки этот персонаж. Из какой страны пришла к нам эта сказка, кто автор? Отгадай, какое хлебобулочное изделие любит этот сказочный герой.  </vt:lpstr>
      <vt:lpstr>Слайд 41</vt:lpstr>
      <vt:lpstr>Слайд 42</vt:lpstr>
      <vt:lpstr>Слайд 43</vt:lpstr>
      <vt:lpstr>Какие ингредиенты нам понадобятся для того, чтобы сделать песочное тесто? Перечисли все предложенные ингредиенты</vt:lpstr>
      <vt:lpstr>Какие ингредиенты нам понадобятся для того, чтобы сделать дрожжевое тесто? Перечисли все предложенные ингредиенты</vt:lpstr>
      <vt:lpstr>- Что это за изделие?  - В какой стране является национальным? - Расскажи о хлебобулочном изделии.</vt:lpstr>
      <vt:lpstr>- Что это за изделие?  - В какой стране/в каких странах является национальным? - Расскажи о хлебобулочном изделии.</vt:lpstr>
      <vt:lpstr>- Что это за изделие?  - В какой стране/в каких странах является национальным? - Расскажи о хлебобулочном изделии.</vt:lpstr>
      <vt:lpstr>- Перечисли изделия! - В какой стране/в каких странах является национальным? - Расскажи о хлебобулочных изделиях.</vt:lpstr>
      <vt:lpstr>Это изделие является национальным в азиатских странах (Китай, Вьетнам, Корея).</vt:lpstr>
      <vt:lpstr>Эти изделия являются национальными во России.</vt:lpstr>
      <vt:lpstr>Назови хлебобулочное изделие. Из какого теста выпекают это изделие?</vt:lpstr>
      <vt:lpstr>Назови хлебобулочные изделия. Из какого теста выпекают это изделие?</vt:lpstr>
      <vt:lpstr>Назови хлебобулочное изделие. Из какого теста выпекают это изделие?</vt:lpstr>
      <vt:lpstr>Слайд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 с рисунками</dc:title>
  <dc:creator>Ася</dc:creator>
  <cp:lastModifiedBy>Your User Name</cp:lastModifiedBy>
  <cp:revision>45</cp:revision>
  <dcterms:created xsi:type="dcterms:W3CDTF">2019-02-09T20:04:42Z</dcterms:created>
  <dcterms:modified xsi:type="dcterms:W3CDTF">2019-07-02T09:14:33Z</dcterms:modified>
</cp:coreProperties>
</file>