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Ассоциации и природный материал на музыкальных занятиях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4293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14400" b="1" dirty="0" smtClean="0"/>
              <a:t>Фото к статье</a:t>
            </a:r>
            <a:endParaRPr lang="ru-RU" sz="1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22791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3581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отовый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наглядный материал для слушания пьес, посвящённых временам года.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Jenya\AppData\Local\Temp\Rar$DIa8440.32963\рис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4953035" cy="3714776"/>
          </a:xfrm>
          <a:prstGeom prst="rect">
            <a:avLst/>
          </a:prstGeom>
          <a:noFill/>
        </p:spPr>
      </p:pic>
      <p:pic>
        <p:nvPicPr>
          <p:cNvPr id="12291" name="Picture 3" descr="C:\Users\Jenya\AppData\Local\Temp\Rar$DIa8440.34734\рис.11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Фото предоставлены автором статьи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Юлией Владимировной Титовой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музыкальным руководителем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МДОУ «Детский сад № 2»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 Кувшиново Тверской области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Первые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занятия посвящаем берёзовому спилу.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Jenya\AppData\Local\Temp\Rar$DIa8440.5331\рис.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Трогаем спил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ощупь, определяем его свойства, рассматриваем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рисунок на срезе.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Jenya\AppData\Local\Temp\Rar$DIa8440.23974\рис.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То, что на спиле мы будем творить сказку, делает его фундаментом или опорой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(Правильное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дыхание и ощущение опоры – основа пения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Jenya\AppData\Local\Temp\Rar$DIa8440.30127\рис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5272" cy="4332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Рассматриваем домик, беседуем о нём, сочиняем рассказ или сказку,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торжественно водружаем домик на спил.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Jenya\AppData\Local\Temp\Rar$DIa8440.40493\рис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675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Обкладываем наше «озеро» маленькими ракушками или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фасолинками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Jenya\AppData\Local\Temp\Rar$DIa8440.1015\рис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143767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ансамбле используем ложки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, бубенцы, трещотки,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металлофоны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или ксилофоны, кастаньеты, маракасы и треугольники.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Jenya\AppData\Local\Temp\Rar$DIa8440.7563\рис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88500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У озера или пруда растут не только цветы, но и камыши.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Jenya\AppData\Local\Temp\Rar$DIa8440.12321\рис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3500444" cy="466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Одно из занятий можно посвятить совместной работе детей и взрослых. </a:t>
            </a:r>
            <a:b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Jenya\AppData\Local\Temp\Rar$DIa8440.26739\рис.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2763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93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Ассоциации и природный материал на музыкальных занятиях</vt:lpstr>
      <vt:lpstr>Первые занятия посвящаем берёзовому спилу.</vt:lpstr>
      <vt:lpstr>Трогаем спил на ощупь, определяем его свойства, рассматриваем рисунок на срезе.</vt:lpstr>
      <vt:lpstr> То, что на спиле мы будем творить сказку, делает его фундаментом или опорой.  (Правильное дыхание и ощущение опоры – основа пения.) </vt:lpstr>
      <vt:lpstr>Рассматриваем домик, беседуем о нём, сочиняем рассказ или сказку,  торжественно водружаем домик на спил. </vt:lpstr>
      <vt:lpstr>Обкладываем наше «озеро» маленькими ракушками или фасолинками.  </vt:lpstr>
      <vt:lpstr>В ансамбле используем ложки, бубенцы, трещотки,  металлофоны или ксилофоны, кастаньеты, маракасы и треугольники.</vt:lpstr>
      <vt:lpstr>У озера или пруда растут не только цветы, но и камыши. </vt:lpstr>
      <vt:lpstr>Одно из занятий можно посвятить совместной работе детей и взрослых.  </vt:lpstr>
      <vt:lpstr>Готовый наглядный материал для слушания пьес, посвящённых временам года.</vt:lpstr>
      <vt:lpstr>Фото предоставлены автором статьи Юлией Владимировной Титовой,  музыкальным руководителем  МДОУ «Детский сад № 2» г. Кувшиново Тверской области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Ассоциации и природный материал на музыкальных занятиях</dc:title>
  <dc:creator>Jenya</dc:creator>
  <cp:lastModifiedBy>Jenya</cp:lastModifiedBy>
  <cp:revision>9</cp:revision>
  <dcterms:created xsi:type="dcterms:W3CDTF">2019-02-15T22:19:40Z</dcterms:created>
  <dcterms:modified xsi:type="dcterms:W3CDTF">2019-02-28T12:09:59Z</dcterms:modified>
</cp:coreProperties>
</file>