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4" r:id="rId3"/>
    <p:sldId id="258" r:id="rId4"/>
    <p:sldId id="275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68" r:id="rId15"/>
    <p:sldId id="269" r:id="rId16"/>
    <p:sldId id="277" r:id="rId17"/>
    <p:sldId id="278" r:id="rId18"/>
    <p:sldId id="27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294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596" y="21429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МБДОУ Детский сад «Солнышко», г. Долинск, Сахалинская область</a:t>
            </a:r>
            <a:endParaRPr lang="ru-RU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05" y="1988840"/>
            <a:ext cx="914400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ПРЕЗЕНТАЦИЯ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к образовательной деятельности</a:t>
            </a:r>
          </a:p>
          <a:p>
            <a:pPr algn="ctr"/>
            <a:endParaRPr lang="ru-RU" sz="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ru-RU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«Остров, обдуваемый ветрами»</a:t>
            </a:r>
            <a:endParaRPr lang="ru-RU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077072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endParaRPr lang="ru-RU" i="1" dirty="0" smtClean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Составитель: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С. А. </a:t>
            </a:r>
            <a:r>
              <a:rPr lang="ru-RU" b="1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Емченко</a:t>
            </a:r>
            <a:r>
              <a:rPr lang="ru-RU" b="1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учитель-логопед</a:t>
            </a:r>
            <a:endParaRPr lang="ru-RU" i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5421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света\электронный банк изображений ЭБИ\дикие животные\3378725783_0311a39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81126" cy="52565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39896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o\музеи\1308160782_yuzhno-sakhalins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4666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вета\электронный банк изображений ЭБИ\грамоты, дипломы, фоны для презентаций\a34caef1a9eb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357166"/>
            <a:ext cx="5962407" cy="6072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722930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света\электронный банк изображений ЭБИ\Сахалин-мой остров\чу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31275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света\электронный банк изображений ЭБИ\Корея\12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7788"/>
            <a:ext cx="7546032" cy="5659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43384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света\электронный банк изображений ЭБИ\животные севера\оленьи упряж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238"/>
            <a:ext cx="9144000" cy="6105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967951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foto\музеи\DSCN3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6632"/>
            <a:ext cx="4896544" cy="6529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foto\музеи\DSCN3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67" y="116632"/>
            <a:ext cx="7900987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371733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foto\музеи\торбос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41" y="476672"/>
            <a:ext cx="3652623" cy="5861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foto\музеи\торбоса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654483" cy="58610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772282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света\картинки по темам\sca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9" y="548680"/>
            <a:ext cx="8310685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7327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foto\предметно-развивающая\IMG_10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03087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53472166"/>
              </p:ext>
            </p:extLst>
          </p:nvPr>
        </p:nvGraphicFramePr>
        <p:xfrm>
          <a:off x="934364" y="2357430"/>
          <a:ext cx="7166028" cy="142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1372"/>
                <a:gridCol w="1224136"/>
                <a:gridCol w="1152128"/>
                <a:gridCol w="1224136"/>
                <a:gridCol w="1152128"/>
                <a:gridCol w="1152128"/>
              </a:tblGrid>
              <a:tr h="14287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Documents and Settings\Admin\Рабочий стол\Картинки для ФИАЛКА\индюк копия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01043"/>
            <a:ext cx="1083494" cy="1152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Documents and Settings\Admin\Рабочий стол\Картинки для ФИАЛКА\анас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536080"/>
            <a:ext cx="752370" cy="11809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БУРМИСТРОВА\доми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41054"/>
            <a:ext cx="1019961" cy="12759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БУРМИСТРОВА\огерец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8087"/>
            <a:ext cx="1209819" cy="9380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БУРМИСТРОВА\роз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20888"/>
            <a:ext cx="946974" cy="1323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БУРМИСТРОВА\носк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80" y="2780928"/>
            <a:ext cx="900676" cy="9442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971599" y="2349040"/>
            <a:ext cx="1214815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95736" y="2349039"/>
            <a:ext cx="1224136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19872" y="2349040"/>
            <a:ext cx="1152128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2349039"/>
            <a:ext cx="1224136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И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796136" y="2349039"/>
            <a:ext cx="1152128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48264" y="2349039"/>
            <a:ext cx="1152128" cy="1440000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soft" dir="tl">
              <a:rot lat="0" lon="0" rev="0"/>
            </a:lightRig>
          </a:scene3d>
          <a:sp3d>
            <a:bevelT w="127000" h="254000"/>
          </a:sp3d>
        </p:spPr>
        <p:txBody>
          <a:bodyPr wrap="square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</a:t>
            </a:r>
            <a:endParaRPr lang="ru-RU" sz="7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17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света\электронный банк изображений ЭБИ\сахалин-мой остров\Сахалин\залив Анив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света\электронный банк изображений ЭБИ\сахалин-мой остров\img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D:\света\электронный банк изображений ЭБИ\Корея\171808ea854a2cf56eaec83df84672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2469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света\картинки по темам\sca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9" y="548680"/>
            <a:ext cx="8310685" cy="56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55766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25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света\электронный банк изображений ЭБИ\сахалин-мой остров\DSC_59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143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20787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88640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ТЕАТР ЧЕХОВА</a:t>
            </a:r>
            <a:endParaRPr lang="ru-RU" dirty="0"/>
          </a:p>
        </p:txBody>
      </p:sp>
      <p:pic>
        <p:nvPicPr>
          <p:cNvPr id="4098" name="Picture 2" descr="D:\света\электронный банк изображений ЭБИ\сахалин-мой остров\DSC_59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92453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а\электронный банк изображений ЭБИ\Сахалин-мой остров\DSCF1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5328592" cy="6624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2350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света\электронный банк изображений ЭБИ\дикие животные\BEAR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9783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света\электронный банк изображений ЭБИ\животные севера\соболь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01" y="692696"/>
            <a:ext cx="7289607" cy="52509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84821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к занятию Остров, обдуваемый ветрами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к занятию Остров, обдуваемый ветрами</Template>
  <TotalTime>31</TotalTime>
  <Words>39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Презентация к занятию Остров, обдуваемый ветрами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Jenya</dc:creator>
  <cp:lastModifiedBy>Your User Name</cp:lastModifiedBy>
  <cp:revision>6</cp:revision>
  <dcterms:created xsi:type="dcterms:W3CDTF">2019-01-04T19:18:07Z</dcterms:created>
  <dcterms:modified xsi:type="dcterms:W3CDTF">2019-01-09T08:24:22Z</dcterms:modified>
</cp:coreProperties>
</file>