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0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56" y="1785926"/>
            <a:ext cx="5803228" cy="37147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0"/>
            <a:ext cx="9188047" cy="178592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92D050"/>
                </a:solidFill>
              </a:rPr>
              <a:t/>
            </a:r>
            <a:br>
              <a:rPr lang="ru-RU" b="1" dirty="0" smtClean="0">
                <a:solidFill>
                  <a:srgbClr val="92D050"/>
                </a:solidFill>
              </a:rPr>
            </a:br>
            <a:r>
              <a:rPr lang="ru-RU" sz="4900" b="1" dirty="0" smtClean="0">
                <a:solidFill>
                  <a:srgbClr val="92D050"/>
                </a:solidFill>
              </a:rPr>
              <a:t>Презентация </a:t>
            </a:r>
            <a:r>
              <a:rPr lang="ru-RU" dirty="0" smtClean="0">
                <a:solidFill>
                  <a:srgbClr val="92D050"/>
                </a:solidFill>
              </a:rPr>
              <a:t/>
            </a:r>
            <a:br>
              <a:rPr lang="ru-RU" dirty="0" smtClean="0">
                <a:solidFill>
                  <a:srgbClr val="92D050"/>
                </a:solidFill>
              </a:rPr>
            </a:br>
            <a:r>
              <a:rPr lang="ru-RU" sz="3600" dirty="0" smtClean="0">
                <a:solidFill>
                  <a:srgbClr val="92D050"/>
                </a:solidFill>
              </a:rPr>
              <a:t>к занятию «Конаковский бор»</a:t>
            </a:r>
            <a:endParaRPr lang="ru-RU" sz="3600" dirty="0">
              <a:solidFill>
                <a:srgbClr val="92D05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4293096"/>
            <a:ext cx="5086176" cy="2852936"/>
          </a:xfrm>
        </p:spPr>
        <p:txBody>
          <a:bodyPr>
            <a:noAutofit/>
          </a:bodyPr>
          <a:lstStyle/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tx1"/>
              </a:solidFill>
            </a:endParaRPr>
          </a:p>
          <a:p>
            <a:endParaRPr lang="ru-RU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ru-RU" sz="1200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Подготовили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: </a:t>
            </a:r>
          </a:p>
          <a:p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Н.А.Гринева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ru-RU" sz="1200" b="1" dirty="0" smtClean="0">
                <a:solidFill>
                  <a:schemeClr val="bg1">
                    <a:lumMod val="50000"/>
                  </a:schemeClr>
                </a:solidFill>
              </a:rPr>
              <a:t>М.Б.Овсянников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а,</a:t>
            </a:r>
          </a:p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воспитатели,</a:t>
            </a:r>
          </a:p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МБДОУ Детский сад №6,</a:t>
            </a:r>
          </a:p>
          <a:p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г. Конаково, Тверская область</a:t>
            </a:r>
          </a:p>
          <a:p>
            <a:endParaRPr lang="ru-RU" sz="1400" dirty="0">
              <a:solidFill>
                <a:schemeClr val="tx1"/>
              </a:solidFill>
            </a:endParaRPr>
          </a:p>
          <a:p>
            <a:endParaRPr lang="ru-RU" sz="1400" dirty="0">
              <a:solidFill>
                <a:schemeClr val="tx1"/>
              </a:solidFill>
            </a:endParaRPr>
          </a:p>
          <a:p>
            <a:endParaRPr lang="ru-RU" sz="1400" dirty="0"/>
          </a:p>
          <a:p>
            <a:endParaRPr lang="ru-RU" sz="1400" dirty="0"/>
          </a:p>
          <a:p>
            <a:endParaRPr lang="ru-RU" sz="1400" dirty="0" smtClean="0"/>
          </a:p>
        </p:txBody>
      </p:sp>
      <p:pic>
        <p:nvPicPr>
          <p:cNvPr id="18447" name="Picture 15" descr="https://1.bp.blogspot.com/-gzNfYOQDXcg/Wg2yxEzJ3vI/AAAAAAAACf8/C6gFSfqjJaU0OVg4dioAnrEFQyEp_b1PgCLcBGAs/s1600/Soon%2BNew%2BYear%2B%25237%2B%252841%25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001351" y="-15644946"/>
            <a:ext cx="1785950" cy="1878711"/>
          </a:xfrm>
          <a:prstGeom prst="rect">
            <a:avLst/>
          </a:prstGeom>
          <a:noFill/>
        </p:spPr>
      </p:pic>
      <p:pic>
        <p:nvPicPr>
          <p:cNvPr id="15" name="Picture 15" descr="https://1.bp.blogspot.com/-gzNfYOQDXcg/Wg2yxEzJ3vI/AAAAAAAACf8/C6gFSfqjJaU0OVg4dioAnrEFQyEp_b1PgCLcBGAs/s1600/Soon%2BNew%2BYear%2B%25237%2B%252841%252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5643634" y="-11430104"/>
            <a:ext cx="1785950" cy="18787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84170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80963"/>
            <a:ext cx="8931275" cy="670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0404" y="4365104"/>
            <a:ext cx="3563888" cy="21413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6" y="5805264"/>
            <a:ext cx="35728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err="1" smtClean="0">
                <a:solidFill>
                  <a:schemeClr val="bg1">
                    <a:lumMod val="85000"/>
                  </a:schemeClr>
                </a:solidFill>
              </a:rPr>
              <a:t>Верещунья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,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белобока, а зовут 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её...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08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80963"/>
            <a:ext cx="8931275" cy="6700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3640116"/>
            <a:ext cx="4382621" cy="313357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286000" y="560347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С грудкой 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жёлтой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знаем птицу,</a:t>
            </a:r>
          </a:p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Называется …</a:t>
            </a:r>
          </a:p>
        </p:txBody>
      </p:sp>
    </p:spTree>
    <p:extLst>
      <p:ext uri="{BB962C8B-B14F-4D97-AF65-F5344CB8AC3E}">
        <p14:creationId xmlns="" xmlns:p14="http://schemas.microsoft.com/office/powerpoint/2010/main" val="2602593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8" y="77788"/>
            <a:ext cx="8937625" cy="670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92896"/>
            <a:ext cx="5504234" cy="412817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555776" y="49411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Красногрудый, чернокрылый,</a:t>
            </a:r>
          </a:p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Любит 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зёрнышки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клевать,</a:t>
            </a:r>
          </a:p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С первым снегом на рябине </a:t>
            </a:r>
          </a:p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Он появиться опять. </a:t>
            </a:r>
          </a:p>
        </p:txBody>
      </p:sp>
    </p:spTree>
    <p:extLst>
      <p:ext uri="{BB962C8B-B14F-4D97-AF65-F5344CB8AC3E}">
        <p14:creationId xmlns="" xmlns:p14="http://schemas.microsoft.com/office/powerpoint/2010/main" val="2897854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000108"/>
            <a:ext cx="3028999" cy="20203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857232"/>
            <a:ext cx="3502739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3071810"/>
            <a:ext cx="3524274" cy="35242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2132" y="4286256"/>
            <a:ext cx="3257564" cy="22802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784" y="68369"/>
            <a:ext cx="5472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solidFill>
                <a:srgbClr val="92D050"/>
              </a:solidFill>
            </a:endParaRPr>
          </a:p>
          <a:p>
            <a:endParaRPr lang="ru-RU" dirty="0">
              <a:solidFill>
                <a:srgbClr val="92D05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926" y="2714620"/>
            <a:ext cx="2840593" cy="3410876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92D050"/>
                </a:solidFill>
              </a:rPr>
              <a:t>Я люблю гулять в </a:t>
            </a:r>
            <a:r>
              <a:rPr lang="ru-RU" sz="2800" dirty="0" smtClean="0">
                <a:solidFill>
                  <a:srgbClr val="92D050"/>
                </a:solidFill>
              </a:rPr>
              <a:t>бору</a:t>
            </a:r>
            <a:r>
              <a:rPr lang="ru-RU" sz="2800" dirty="0" smtClean="0">
                <a:solidFill>
                  <a:srgbClr val="92D050"/>
                </a:solidFill>
              </a:rPr>
              <a:t>!</a:t>
            </a:r>
            <a:endParaRPr lang="ru-RU" sz="2800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06552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9792" y="103667"/>
            <a:ext cx="51125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92D050"/>
                </a:solidFill>
              </a:rPr>
              <a:t>     </a:t>
            </a:r>
            <a:endParaRPr lang="ru-RU" sz="2800" b="1" dirty="0">
              <a:solidFill>
                <a:srgbClr val="92D050"/>
              </a:solidFill>
            </a:endParaRPr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428604"/>
            <a:ext cx="8096307" cy="6072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Умножение 6"/>
          <p:cNvSpPr/>
          <p:nvPr/>
        </p:nvSpPr>
        <p:spPr>
          <a:xfrm>
            <a:off x="951364" y="749998"/>
            <a:ext cx="972108" cy="1224136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268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23745" y="116632"/>
            <a:ext cx="70567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92D050"/>
                </a:solidFill>
              </a:rPr>
              <a:t>Игра «Хорошо – плохо»</a:t>
            </a:r>
            <a:endParaRPr lang="ru-RU" sz="2800" b="1" dirty="0">
              <a:solidFill>
                <a:srgbClr val="92D05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85860"/>
            <a:ext cx="2926557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365" y="1071546"/>
            <a:ext cx="3016635" cy="1934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7628"/>
            <a:ext cx="3039699" cy="220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54" y="3143248"/>
            <a:ext cx="1818166" cy="298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1142984"/>
            <a:ext cx="2973892" cy="209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02" y="4000504"/>
            <a:ext cx="3620570" cy="24544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1752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18" y="1428736"/>
            <a:ext cx="6961384" cy="5229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332656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С вами мы в бору играли,</a:t>
            </a:r>
          </a:p>
          <a:p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По сугробам мы шагали, </a:t>
            </a:r>
          </a:p>
          <a:p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И на лыжах мы бегом </a:t>
            </a:r>
          </a:p>
          <a:p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В детский сад опять придём!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4" name="Picture 2" descr="https://im0-tub-ru.yandex.net/i?id=e4fda5c0a79c2c952b51d6977f8ab8f5&amp;n=13&amp;exp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85926"/>
            <a:ext cx="517926" cy="571504"/>
          </a:xfrm>
          <a:prstGeom prst="rect">
            <a:avLst/>
          </a:prstGeom>
          <a:noFill/>
        </p:spPr>
      </p:pic>
      <p:pic>
        <p:nvPicPr>
          <p:cNvPr id="5" name="Picture 2" descr="https://im0-tub-ru.yandex.net/i?id=e4fda5c0a79c2c952b51d6977f8ab8f5&amp;n=13&amp;exp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2571744"/>
            <a:ext cx="517925" cy="571504"/>
          </a:xfrm>
          <a:prstGeom prst="rect">
            <a:avLst/>
          </a:prstGeom>
          <a:noFill/>
        </p:spPr>
      </p:pic>
      <p:pic>
        <p:nvPicPr>
          <p:cNvPr id="6" name="Picture 2" descr="https://im0-tub-ru.yandex.net/i?id=e4fda5c0a79c2c952b51d6977f8ab8f5&amp;n=13&amp;exp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1" y="5000636"/>
            <a:ext cx="517926" cy="5715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02997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-4594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1800" b="1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1800" b="1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sz="2000" b="1" dirty="0" err="1" smtClean="0">
                <a:solidFill>
                  <a:schemeClr val="bg1">
                    <a:lumMod val="75000"/>
                  </a:schemeClr>
                </a:solidFill>
              </a:rPr>
              <a:t>Интернет-источники</a:t>
            </a:r>
            <a:r>
              <a:rPr lang="ru-RU" sz="1800" b="1" dirty="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sz="1800" b="1" dirty="0" smtClean="0">
                <a:solidFill>
                  <a:schemeClr val="bg1">
                    <a:lumMod val="75000"/>
                  </a:schemeClr>
                </a:solidFill>
              </a:rPr>
            </a:br>
            <a:endParaRPr lang="ru-RU" sz="1800" b="1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571480"/>
            <a:ext cx="9001000" cy="628652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4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http://ermake.ru</a:t>
            </a:r>
            <a:endParaRPr lang="ru-RU" sz="1200" dirty="0" smtClean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://konakovo.ru/novosti/perevypolnili_plan_po_vosstanovleniyu_lesov/</a:t>
            </a:r>
          </a:p>
          <a:p>
            <a:endParaRPr lang="en-US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http://sovetskiymultik.at.ua/photo/560-0-8868-3</a:t>
            </a: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http://www.dostoyanie-pokoleniy.ru/fotokonkurs_2017/gallery/prirodnoe-nasledie/9430/</a:t>
            </a: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http://uzbmaster.ru/page/el_derevo_kartinki_dlya_detei/</a:t>
            </a: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http://vsemagi.ru/articles/sosna-hranitel</a:t>
            </a: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http://www.liveinternet.ru/users/petuniiya58/post210976068</a:t>
            </a: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http://lascosasdejuampa1.blogspot.ru/2015/02/imagenes-para-photoscape-photoshop-y_18.html</a:t>
            </a: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http://beauty-things.com/kartina-ej</a:t>
            </a: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http://lass.veryphoto.ru/zayac-zimoj</a:t>
            </a: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http://stranamasterov.ru/node/1078245</a:t>
            </a:r>
          </a:p>
          <a:p>
            <a:endParaRPr lang="en-US" sz="12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2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https://pixabay.com/ru/%D1%81%D0%BE%D1%80%D0%BE%D0%BA%D0%B0-%D0%B6%D0%B8%D0%B2%D0%BE%D1%82%D0%BD%D1%8B%D1%85-%D0%BF%D1%82%D0%B8%D1%86%D0%B0-%D0%B2%D0%BE%D1%80%D0%BE%D0%BD%D0%B0-156987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/</a:t>
            </a:r>
          </a:p>
          <a:p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96060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Autofit/>
          </a:bodyPr>
          <a:lstStyle/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http://www.liveinternet.ru/users/tatiana_36/post254782064/?aid_refresh=yes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http://www.playcast.ru/?module=file_info&amp;viewType=1&amp;workId=24153162&amp;userId=632611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https://www.cnceptz.com/he-loves-me-he-loves-me-not-flower-game/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http://rixpix.ru/view/16016659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http://locksexy.bitballoon.com/vektor-ogonj.html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https://fishki.net/1317523-20-zabavnyh-prichin-pochemu-homjaki-samye-luchshie-zhivotnye-v-mire.html?from=more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http://gambarkataku.co/masha-i-medved-igra--png.html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https://infourok.ru/prezentaciya_k_vneklassnomu_meropriyatiyu_chto_takoe_ekologiya_2_klass-295227.htm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http://bezopastnostdetei.blogspot.ru/p/blog-page_21.html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http://wjday.ru/pravila-povedeniya-rebenka-v-lesu.html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http://www.clipartbest.com/plant-trees-pictures</a:t>
            </a:r>
          </a:p>
          <a:p>
            <a:endParaRPr lang="en-US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1400" dirty="0">
                <a:solidFill>
                  <a:schemeClr val="bg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https://infourok.ru/konsultaciya-dlya-roditeley-temazima-962487.html</a:t>
            </a:r>
            <a:endParaRPr lang="ru-RU" sz="1400" dirty="0">
              <a:solidFill>
                <a:schemeClr val="bg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796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1142984"/>
            <a:ext cx="5755562" cy="4320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188640"/>
            <a:ext cx="4572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endParaRPr lang="ru-RU" sz="160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Мы 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на лыжах в лес </a:t>
            </a:r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идём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,            </a:t>
            </a:r>
          </a:p>
          <a:p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Мы взбираемся на холм.            </a:t>
            </a:r>
          </a:p>
          <a:p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Палки нам идти помогут,</a:t>
            </a:r>
          </a:p>
          <a:p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Будет нам легка дорога.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652119" y="5645819"/>
            <a:ext cx="364531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Ветер сильный здесь шумит.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Снег летит, летит, </a:t>
            </a:r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летит…</a:t>
            </a:r>
            <a:endParaRPr lang="ru-RU" sz="1600" dirty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ru-RU" sz="1600" dirty="0" smtClean="0">
                <a:solidFill>
                  <a:schemeClr val="bg1">
                    <a:lumMod val="75000"/>
                  </a:schemeClr>
                </a:solidFill>
              </a:rPr>
              <a:t>На </a:t>
            </a:r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опушке зайчик скачет,             </a:t>
            </a:r>
          </a:p>
          <a:p>
            <a:r>
              <a:rPr lang="ru-RU" sz="1600" dirty="0">
                <a:solidFill>
                  <a:schemeClr val="bg1">
                    <a:lumMod val="75000"/>
                  </a:schemeClr>
                </a:solidFill>
              </a:rPr>
              <a:t>Словно белый мягкий мячик.</a:t>
            </a:r>
          </a:p>
        </p:txBody>
      </p:sp>
      <p:pic>
        <p:nvPicPr>
          <p:cNvPr id="17410" name="Picture 2" descr="https://im0-tub-ru.yandex.net/i?id=e4fda5c0a79c2c952b51d6977f8ab8f5&amp;n=13&amp;exp=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643446"/>
            <a:ext cx="785818" cy="867110"/>
          </a:xfrm>
          <a:prstGeom prst="rect">
            <a:avLst/>
          </a:prstGeom>
          <a:noFill/>
        </p:spPr>
      </p:pic>
      <p:pic>
        <p:nvPicPr>
          <p:cNvPr id="7" name="Picture 2" descr="https://im0-tub-ru.yandex.net/i?id=e4fda5c0a79c2c952b51d6977f8ab8f5&amp;n=13&amp;exp=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643182"/>
            <a:ext cx="714380" cy="7882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094484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1" y="404664"/>
            <a:ext cx="8901113" cy="5932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6782" y="5445224"/>
            <a:ext cx="4317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Здравствуй, лес, дремучий лес, </a:t>
            </a:r>
          </a:p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Полный сказок и чудес! </a:t>
            </a:r>
          </a:p>
        </p:txBody>
      </p:sp>
    </p:spTree>
    <p:extLst>
      <p:ext uri="{BB962C8B-B14F-4D97-AF65-F5344CB8AC3E}">
        <p14:creationId xmlns="" xmlns:p14="http://schemas.microsoft.com/office/powerpoint/2010/main" val="176432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90788"/>
            <a:ext cx="4361424" cy="51905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8008"/>
            <a:ext cx="3766156" cy="4747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5056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11760" y="5242293"/>
            <a:ext cx="2808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Я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на ветку 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– скок да скок,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Держу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беленький грибок,</a:t>
            </a:r>
          </a:p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А за ним орех в 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дупло,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Там уютно и тепло.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4005064"/>
            <a:ext cx="3122457" cy="261913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6250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6" y="3732088"/>
            <a:ext cx="4092847" cy="312591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23928" y="522920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Всех зверей она хитрей,</a:t>
            </a:r>
          </a:p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Шуба рыжая на ней. </a:t>
            </a:r>
          </a:p>
          <a:p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9549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066084"/>
            <a:ext cx="1956051" cy="139662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131840" y="5711486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Под соснами, под 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ёлками</a:t>
            </a:r>
          </a:p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Л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ежит </a:t>
            </a:r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мешок с 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иголками.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13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1" y="4149080"/>
            <a:ext cx="1767809" cy="240377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292080" y="4437113"/>
            <a:ext cx="302433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У него ушки торчат </a:t>
            </a:r>
          </a:p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	на макушке, </a:t>
            </a:r>
          </a:p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Любит он вкусный листик 	капустный.</a:t>
            </a:r>
          </a:p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Прыгает быстро, прыгает 	ловко,</a:t>
            </a:r>
          </a:p>
          <a:p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Всё потому, что он ест 	морковку.</a:t>
            </a:r>
          </a:p>
          <a:p>
            <a:endParaRPr lang="ru-RU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620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9992" y="5373215"/>
            <a:ext cx="27363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Это что за странные</a:t>
            </a:r>
          </a:p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Дроби барабанные</a:t>
            </a:r>
          </a:p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Доносятся из чащи</a:t>
            </a:r>
          </a:p>
          <a:p>
            <a:r>
              <a:rPr lang="ru-RU" dirty="0">
                <a:solidFill>
                  <a:schemeClr val="bg1">
                    <a:lumMod val="85000"/>
                  </a:schemeClr>
                </a:solidFill>
              </a:rPr>
              <a:t>То медленней, то </a:t>
            </a:r>
            <a:r>
              <a:rPr lang="ru-RU" dirty="0" smtClean="0">
                <a:solidFill>
                  <a:schemeClr val="bg1">
                    <a:lumMod val="85000"/>
                  </a:schemeClr>
                </a:solidFill>
              </a:rPr>
              <a:t>чаще?</a:t>
            </a:r>
            <a:endParaRPr lang="ru-RU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28" y="1285860"/>
            <a:ext cx="2571767" cy="37452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1186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252</Words>
  <Application>Microsoft Office PowerPoint</Application>
  <PresentationFormat>Экран (4:3)</PresentationFormat>
  <Paragraphs>105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 Презентация  к занятию «Конаковский бор»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Я люблю гулять в бору!</vt:lpstr>
      <vt:lpstr>Слайд 14</vt:lpstr>
      <vt:lpstr>Слайд 15</vt:lpstr>
      <vt:lpstr>Слайд 16</vt:lpstr>
      <vt:lpstr>   Интернет-источники 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Jenya</cp:lastModifiedBy>
  <cp:revision>50</cp:revision>
  <dcterms:created xsi:type="dcterms:W3CDTF">2017-12-26T16:54:10Z</dcterms:created>
  <dcterms:modified xsi:type="dcterms:W3CDTF">2018-12-13T00:16:37Z</dcterms:modified>
</cp:coreProperties>
</file>