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70" d="100"/>
          <a:sy n="70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3721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627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12103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1871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87436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7859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49806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5245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00478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92218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14829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37000">
              <a:srgbClr val="FF7A00"/>
            </a:gs>
            <a:gs pos="90000">
              <a:srgbClr val="FF0300"/>
            </a:gs>
            <a:gs pos="100000">
              <a:srgbClr val="4D0808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E25AF7-21A4-4EE1-89FF-6F9FC7D15774}" type="datetimeFigureOut">
              <a:rPr lang="ru-RU" smtClean="0"/>
              <a:pPr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2F722-6BAE-4B8B-A5CA-9AD32B08E3C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7310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620688"/>
            <a:ext cx="8784976" cy="244827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						ГБОУ «Школа №64»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2000" dirty="0" smtClean="0">
                <a:solidFill>
                  <a:schemeClr val="bg1"/>
                </a:solidFill>
              </a:rPr>
              <a:t>						дошкольная группа №2</a:t>
            </a:r>
            <a:br>
              <a:rPr lang="ru-RU" sz="2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ПРОЕКТ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«ПОЖАРНАЯ БЕЗОПАСНОСТЬ»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900" dirty="0">
                <a:solidFill>
                  <a:schemeClr val="bg1"/>
                </a:solidFill>
              </a:rPr>
              <a:t>*</a:t>
            </a:r>
            <a:r>
              <a:rPr lang="ru-RU" sz="4000" dirty="0" smtClean="0">
                <a:solidFill>
                  <a:schemeClr val="bg1"/>
                </a:solidFill>
              </a:rPr>
              <a:t/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ТЕМА</a:t>
            </a:r>
            <a:br>
              <a:rPr lang="ru-RU" sz="4000" dirty="0" smtClean="0">
                <a:solidFill>
                  <a:schemeClr val="bg1"/>
                </a:solidFill>
              </a:rPr>
            </a:br>
            <a:r>
              <a:rPr lang="ru-RU" sz="4000" dirty="0" smtClean="0">
                <a:solidFill>
                  <a:schemeClr val="bg1"/>
                </a:solidFill>
              </a:rPr>
              <a:t>«ПОЖАРНЫЕ КАЛАНЧИ»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4077072"/>
            <a:ext cx="6264696" cy="230425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sz="1800" dirty="0" smtClean="0">
                <a:solidFill>
                  <a:schemeClr val="bg1"/>
                </a:solidFill>
              </a:rPr>
              <a:t>Подготовил: учитель-дефектолог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Лазукина А.А.</a:t>
            </a:r>
          </a:p>
          <a:p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Ульяна\Pictures\пожарный-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06705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Ульяна\Pictures\ого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679980"/>
            <a:ext cx="2099298" cy="2931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http://images.kz.prom.st/5869980_w200_h200_pos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446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ПОЖАРНАЯ ЧАСТЬ.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НАШЕ ВРЕМЯ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84784"/>
            <a:ext cx="8280920" cy="5267955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После того, как дома стали строить </a:t>
            </a:r>
            <a:r>
              <a:rPr lang="ru-RU" sz="2200" dirty="0" smtClean="0">
                <a:solidFill>
                  <a:schemeClr val="bg1"/>
                </a:solidFill>
              </a:rPr>
              <a:t>высотные</a:t>
            </a:r>
            <a:r>
              <a:rPr lang="en-US" sz="2200" dirty="0" smtClean="0">
                <a:solidFill>
                  <a:schemeClr val="bg1"/>
                </a:solidFill>
              </a:rPr>
              <a:t>,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smtClean="0">
                <a:solidFill>
                  <a:schemeClr val="bg1"/>
                </a:solidFill>
              </a:rPr>
              <a:t>и появился телефон, строительство каланчей стало малоэффективным.</a:t>
            </a:r>
          </a:p>
          <a:p>
            <a:pPr algn="just"/>
            <a:r>
              <a:rPr lang="ru-RU" sz="2200" dirty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Но, интересно, что и в настоящее время каланчи нашли себе работу – в них находятся помещения для просушки пожарных рукавов.</a:t>
            </a:r>
            <a:endParaRPr lang="ru-RU" sz="2200" dirty="0">
              <a:solidFill>
                <a:schemeClr val="bg1"/>
              </a:solidFill>
            </a:endParaRPr>
          </a:p>
        </p:txBody>
      </p:sp>
      <p:pic>
        <p:nvPicPr>
          <p:cNvPr id="11266" name="Picture 2" descr="C:\Users\Ульяна\Pictures\пожарный шланг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933056"/>
            <a:ext cx="3096344" cy="2235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Ульяна\Pictures\каланча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80893"/>
            <a:ext cx="2943030" cy="294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5364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404664"/>
            <a:ext cx="5760640" cy="36004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РЕБЯТА!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1000" b="1" dirty="0">
                <a:solidFill>
                  <a:srgbClr val="C00000"/>
                </a:solidFill>
              </a:rPr>
              <a:t>*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ПОМНИТЕ О ПРАВИЛАХ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ПОЖАРНОЙ БЕЗОПАСНОСТИ!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1000" b="1" dirty="0" smtClean="0">
                <a:solidFill>
                  <a:srgbClr val="C00000"/>
                </a:solidFill>
              </a:rPr>
              <a:t>*</a:t>
            </a:r>
            <a:r>
              <a:rPr lang="ru-RU" sz="3200" b="1" dirty="0" smtClean="0">
                <a:solidFill>
                  <a:srgbClr val="C00000"/>
                </a:solidFill>
              </a:rPr>
              <a:t/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ОГОНЬ – ОПАСНАЯ ИГРА!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4942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Ульяна\Pictures\пожар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520416"/>
            <a:ext cx="3157435" cy="4206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0452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Иллюстрации с </a:t>
            </a:r>
            <a:r>
              <a:rPr lang="ru-RU" b="1" dirty="0" err="1" smtClean="0"/>
              <a:t>интернет-ресурсов</a:t>
            </a:r>
            <a:r>
              <a:rPr lang="ru-RU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dirty="0" smtClean="0"/>
              <a:t>-http://www.spotvi.ru/</a:t>
            </a:r>
          </a:p>
          <a:p>
            <a:r>
              <a:rPr lang="ru-RU" dirty="0" smtClean="0"/>
              <a:t>-http://primdou63.ru</a:t>
            </a:r>
          </a:p>
          <a:p>
            <a:r>
              <a:rPr lang="ru-RU" dirty="0" smtClean="0"/>
              <a:t>-http://www.lessdraw.com</a:t>
            </a:r>
          </a:p>
          <a:p>
            <a:r>
              <a:rPr lang="ru-RU" dirty="0" smtClean="0"/>
              <a:t>-https://igra.snabbelzdrav.by/</a:t>
            </a:r>
          </a:p>
          <a:p>
            <a:r>
              <a:rPr lang="ru-RU" dirty="0" smtClean="0"/>
              <a:t>-http://igrobukvoteka-shop.ru/</a:t>
            </a:r>
          </a:p>
          <a:p>
            <a:r>
              <a:rPr lang="ru-RU" dirty="0" smtClean="0"/>
              <a:t>-http://azbuka.tv/</a:t>
            </a:r>
          </a:p>
          <a:p>
            <a:r>
              <a:rPr lang="ru-RU" dirty="0" smtClean="0"/>
              <a:t>-http://uconins.ru/</a:t>
            </a:r>
          </a:p>
          <a:p>
            <a:r>
              <a:rPr lang="ru-RU" dirty="0" smtClean="0"/>
              <a:t>-http://parusvlg.ru/</a:t>
            </a:r>
          </a:p>
          <a:p>
            <a:r>
              <a:rPr lang="ru-RU" dirty="0" smtClean="0"/>
              <a:t>-https://allyslide.com/ru</a:t>
            </a:r>
          </a:p>
          <a:p>
            <a:r>
              <a:rPr lang="ru-RU" dirty="0" smtClean="0"/>
              <a:t>-https://fireman.club/</a:t>
            </a:r>
          </a:p>
          <a:p>
            <a:r>
              <a:rPr lang="ru-RU" dirty="0" smtClean="0"/>
              <a:t>-http://virtualrm.spb.ru</a:t>
            </a:r>
          </a:p>
          <a:p>
            <a:r>
              <a:rPr lang="ru-RU" dirty="0" smtClean="0"/>
              <a:t>-http://www.pozhmashina.ru</a:t>
            </a:r>
          </a:p>
          <a:p>
            <a:r>
              <a:rPr lang="ru-RU" dirty="0" smtClean="0"/>
              <a:t>-https://zar-petr.livejournal.com</a:t>
            </a:r>
          </a:p>
          <a:p>
            <a:r>
              <a:rPr lang="ru-RU" dirty="0" smtClean="0"/>
              <a:t>-http://www.bellessnab.by</a:t>
            </a:r>
          </a:p>
          <a:p>
            <a:r>
              <a:rPr lang="ru-RU" dirty="0" smtClean="0"/>
              <a:t>-http://bibliopskov.ru/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332656"/>
            <a:ext cx="7200800" cy="108012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ПОЖАРНЫЕ КАЛАНЧИ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4797152"/>
            <a:ext cx="6400800" cy="149423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C:\Users\Ульяна\Pictures\пожарная каланча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4822" y="1412776"/>
            <a:ext cx="3689397" cy="493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8229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92888" cy="1296144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КАЛАНЧИ. НЕМНОГО ИСТОРИИ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4148" y="764704"/>
            <a:ext cx="6546204" cy="482453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</a:t>
            </a:r>
            <a:r>
              <a:rPr lang="ru-RU" sz="2200" dirty="0" smtClean="0">
                <a:solidFill>
                  <a:schemeClr val="bg1"/>
                </a:solidFill>
              </a:rPr>
              <a:t>Каланча – это пожарная башня, издали напоминающая крепость – пришла к нам из прошлого, где ей отводилась важная роль.</a:t>
            </a:r>
          </a:p>
          <a:p>
            <a:pPr algn="just"/>
            <a:r>
              <a:rPr lang="ru-RU" sz="2200" dirty="0" smtClean="0">
                <a:solidFill>
                  <a:schemeClr val="bg1"/>
                </a:solidFill>
              </a:rPr>
              <a:t>	Первые каланчи были оборонительные и служили одновременно и башнями для наблюдения за врагом, и местом, с которого неплохо было вести бой</a:t>
            </a:r>
            <a:r>
              <a:rPr lang="ru-RU" sz="2000" dirty="0" smtClean="0">
                <a:solidFill>
                  <a:schemeClr val="bg1"/>
                </a:solidFill>
              </a:rPr>
              <a:t>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  <a:endParaRPr lang="ru-RU" sz="2000" dirty="0" smtClean="0"/>
          </a:p>
          <a:p>
            <a:endParaRPr lang="ru-RU" sz="2000" dirty="0"/>
          </a:p>
        </p:txBody>
      </p:sp>
      <p:pic>
        <p:nvPicPr>
          <p:cNvPr id="5" name="Picture 2" descr="C:\Users\Ульяна\Pictures\оборо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961438"/>
            <a:ext cx="1872208" cy="25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Ульяна\Pictures\оборона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961438"/>
            <a:ext cx="3706409" cy="258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61183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04856" cy="1368152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ПОЖАРНЫЕ КАЛАНЧИ.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НЕМНОГО ИСТОРИИ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052736"/>
            <a:ext cx="8352928" cy="360040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А вот другие каланчи – пожарные – приобрели в мирное время наибольшую известность. О них-то мы и поговорим.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Первоначально пожарные каланчи присоединялись к полицейским участкам. Пристройка была значительно выше зданий и сразу же выделялась в городской застройке, привлекая к себе внимание.</a:t>
            </a:r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4099" name="Picture 3" descr="C:\Users\Ульяна\Pictures\пожарная част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357" y="3321428"/>
            <a:ext cx="5040560" cy="3360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07321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ПОЖАРНЫЕ КАЛАНЧИ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И ПОЖАРНЫЕ ЧАСТИ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2852936"/>
            <a:ext cx="5328592" cy="2448272"/>
          </a:xfrm>
        </p:spPr>
        <p:txBody>
          <a:bodyPr>
            <a:noAutofit/>
          </a:bodyPr>
          <a:lstStyle/>
          <a:p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6146" name="Picture 2" descr="C:\Users\Ульяна\Pictures\старин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28800"/>
            <a:ext cx="6690320" cy="5017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717094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ПОЖАРНЫЕ КАЛАНЧИ.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НЕМНОГО ИСТОРИИ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556792"/>
            <a:ext cx="6696744" cy="509458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Пока не было телефонов, пожары усматривали с каланчи пожарные. Тогда ещё не было небоскрёбов, и вся Москва была видна с каланчи, как на ладони.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Помимо дозорной службы каланчи использовались для сигнализации: вывешенные на каланче кожаные сигнальные шары в дневное время или фонари в ночное оповещали соседние пожарные части о размерах и месте возникновения пожара.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	</a:t>
            </a:r>
            <a:r>
              <a:rPr lang="ru-RU" sz="2000" dirty="0" smtClean="0">
                <a:solidFill>
                  <a:schemeClr val="bg1"/>
                </a:solidFill>
              </a:rPr>
              <a:t>Дополнительный красный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 флаг означал крупный пожар.</a:t>
            </a:r>
          </a:p>
          <a:p>
            <a:pPr algn="just"/>
            <a:r>
              <a:rPr lang="ru-RU" sz="2000" dirty="0" smtClean="0">
                <a:solidFill>
                  <a:schemeClr val="bg1"/>
                </a:solidFill>
              </a:rPr>
              <a:t>	Система флагов, шаров и 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ф</a:t>
            </a:r>
            <a:r>
              <a:rPr lang="ru-RU" sz="2000" dirty="0" smtClean="0">
                <a:solidFill>
                  <a:schemeClr val="bg1"/>
                </a:solidFill>
              </a:rPr>
              <a:t>онарей, поднимаемых на каланче,</a:t>
            </a:r>
          </a:p>
          <a:p>
            <a:pPr algn="just"/>
            <a:r>
              <a:rPr lang="ru-RU" sz="2000" dirty="0">
                <a:solidFill>
                  <a:schemeClr val="bg1"/>
                </a:solidFill>
              </a:rPr>
              <a:t>у</a:t>
            </a:r>
            <a:r>
              <a:rPr lang="ru-RU" sz="2000" dirty="0" smtClean="0">
                <a:solidFill>
                  <a:schemeClr val="bg1"/>
                </a:solidFill>
              </a:rPr>
              <a:t>казывала район и силу пожара.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7170" name="Picture 2" descr="C:\Users\Ульяна\Pictures\каланчовый сигнальный шар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4006" y="4437112"/>
            <a:ext cx="2742050" cy="2070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Ульяна\Pictures\фонарь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1440160" cy="4721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006170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ПОЖАРНАЯ ЧАСТЬ.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НАЧАЛО 20 ВЕКА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80920" cy="509458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8194" name="Picture 2" descr="http://newsmiass.ru/news/2005/10/26/4730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7909" y="1556792"/>
            <a:ext cx="6768752" cy="507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302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332656"/>
            <a:ext cx="8568952" cy="129614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ПОЖАРНАЯ ЧАСТЬ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80920" cy="509458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9218" name="Picture 2" descr="http://library.krasno.ru/Images/Kraevedenie/firemans/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7584" y="1183365"/>
            <a:ext cx="7200800" cy="5070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97781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188640"/>
            <a:ext cx="8496944" cy="144016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ПОЖАРНАЯ ЧАСТЬ. </a:t>
            </a:r>
            <a:br>
              <a:rPr lang="ru-RU" sz="4000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C00000"/>
                </a:solidFill>
              </a:rPr>
              <a:t>НАШЕ ВРЕМЯ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280920" cy="5094584"/>
          </a:xfrm>
        </p:spPr>
        <p:txBody>
          <a:bodyPr>
            <a:noAutofit/>
          </a:bodyPr>
          <a:lstStyle/>
          <a:p>
            <a:pPr algn="just"/>
            <a:r>
              <a:rPr lang="ru-RU" sz="3600" dirty="0" smtClean="0">
                <a:solidFill>
                  <a:schemeClr val="bg1"/>
                </a:solidFill>
              </a:rPr>
              <a:t>	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c.pics.livejournal.com/zar_petr/13358078/333421/333421_8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8644114" cy="486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5258674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105</Words>
  <Application>Microsoft Office PowerPoint</Application>
  <PresentationFormat>Экран (4:3)</PresentationFormat>
  <Paragraphs>50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    ГБОУ «Школа №64»       дошкольная группа №2 ПРОЕКТ «ПОЖАРНАЯ БЕЗОПАСНОСТЬ» * ТЕМА «ПОЖАРНЫЕ КАЛАНЧИ»</vt:lpstr>
      <vt:lpstr>ПОЖАРНЫЕ КАЛАНЧИ</vt:lpstr>
      <vt:lpstr>КАЛАНЧИ. НЕМНОГО ИСТОРИИ</vt:lpstr>
      <vt:lpstr>ПОЖАРНЫЕ КАЛАНЧИ.  НЕМНОГО ИСТОРИИ</vt:lpstr>
      <vt:lpstr>ПОЖАРНЫЕ КАЛАНЧИ  И ПОЖАРНЫЕ ЧАСТИ</vt:lpstr>
      <vt:lpstr>ПОЖАРНЫЕ КАЛАНЧИ.  НЕМНОГО ИСТОРИИ</vt:lpstr>
      <vt:lpstr>ПОЖАРНАЯ ЧАСТЬ.  НАЧАЛО 20 ВЕКА</vt:lpstr>
      <vt:lpstr>ПОЖАРНАЯ ЧАСТЬ  </vt:lpstr>
      <vt:lpstr>ПОЖАРНАЯ ЧАСТЬ.  НАШЕ ВРЕМЯ</vt:lpstr>
      <vt:lpstr>ПОЖАРНАЯ ЧАСТЬ.  НАШЕ ВРЕМЯ</vt:lpstr>
      <vt:lpstr>РЕБЯТА! * ПОМНИТЕ О ПРАВИЛАХ ПОЖАРНОЙ БЕЗОПАСНОСТИ! * ОГОНЬ – ОПАСНАЯ ИГРА!</vt:lpstr>
      <vt:lpstr>Иллюстрации с интернет-ресурсов: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Ульяна</dc:creator>
  <cp:lastModifiedBy>Your User Name</cp:lastModifiedBy>
  <cp:revision>35</cp:revision>
  <dcterms:created xsi:type="dcterms:W3CDTF">2018-05-20T09:28:02Z</dcterms:created>
  <dcterms:modified xsi:type="dcterms:W3CDTF">2018-10-12T09:53:19Z</dcterms:modified>
</cp:coreProperties>
</file>