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6" r:id="rId11"/>
    <p:sldId id="265" r:id="rId12"/>
    <p:sldId id="264" r:id="rId13"/>
    <p:sldId id="276" r:id="rId14"/>
    <p:sldId id="281" r:id="rId15"/>
    <p:sldId id="279" r:id="rId16"/>
    <p:sldId id="269" r:id="rId17"/>
    <p:sldId id="282" r:id="rId18"/>
    <p:sldId id="270" r:id="rId19"/>
    <p:sldId id="271" r:id="rId20"/>
    <p:sldId id="272" r:id="rId21"/>
    <p:sldId id="277" r:id="rId22"/>
    <p:sldId id="278" r:id="rId23"/>
    <p:sldId id="268" r:id="rId24"/>
    <p:sldId id="280" r:id="rId25"/>
    <p:sldId id="274" r:id="rId26"/>
    <p:sldId id="273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009" y="0"/>
            <a:ext cx="1028198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5009" y="383161"/>
            <a:ext cx="1022908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5715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</a:rPr>
              <a:t>ПЕТЕРБУРГСКАЯ</a:t>
            </a:r>
          </a:p>
          <a:p>
            <a:pPr algn="ctr"/>
            <a:endParaRPr lang="ru-RU" sz="6000" b="1" i="1" dirty="0" smtClean="0">
              <a:ln w="5715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/>
            <a:endParaRPr lang="ru-RU" sz="6000" b="1" i="1" dirty="0">
              <a:ln w="5715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/>
            <a:r>
              <a:rPr lang="ru-RU" sz="6000" b="1" i="1" dirty="0" smtClean="0">
                <a:ln w="5715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             ОСЕНЬ</a:t>
            </a:r>
            <a:endParaRPr lang="ru-RU" sz="6000" b="1" i="1" cap="none" spc="0" dirty="0">
              <a:ln w="5715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2400" y="4830417"/>
            <a:ext cx="3901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Презентацию к празднику  </a:t>
            </a:r>
          </a:p>
          <a:p>
            <a:r>
              <a:rPr lang="ru-RU" sz="1600" dirty="0"/>
              <a:t>в</a:t>
            </a:r>
            <a:r>
              <a:rPr lang="ru-RU" sz="1600" dirty="0" smtClean="0"/>
              <a:t>ыполнили:</a:t>
            </a:r>
          </a:p>
          <a:p>
            <a:r>
              <a:rPr lang="ru-RU" sz="1600" b="1" dirty="0" smtClean="0"/>
              <a:t>О. Н. Егорова,</a:t>
            </a:r>
            <a:r>
              <a:rPr lang="ru-RU" sz="1600" b="1" dirty="0"/>
              <a:t> </a:t>
            </a:r>
            <a:endParaRPr lang="ru-RU" sz="1600" b="1" dirty="0" smtClean="0"/>
          </a:p>
          <a:p>
            <a:r>
              <a:rPr lang="ru-RU" sz="1600" b="1" dirty="0" smtClean="0"/>
              <a:t>Е. Л. Васянина,</a:t>
            </a:r>
          </a:p>
          <a:p>
            <a:r>
              <a:rPr lang="ru-RU" sz="1600" b="1" dirty="0" smtClean="0"/>
              <a:t>Т. Р. </a:t>
            </a:r>
            <a:r>
              <a:rPr lang="ru-RU" sz="1600" b="1" dirty="0" err="1" smtClean="0"/>
              <a:t>Потапук</a:t>
            </a:r>
            <a:r>
              <a:rPr lang="ru-RU" sz="1600" b="1" dirty="0" smtClean="0"/>
              <a:t>,</a:t>
            </a:r>
          </a:p>
          <a:p>
            <a:r>
              <a:rPr lang="ru-RU" sz="1600" dirty="0" smtClean="0"/>
              <a:t>ГБДОУ Детский сад № 135, </a:t>
            </a:r>
          </a:p>
          <a:p>
            <a:r>
              <a:rPr lang="ru-RU" sz="1600" dirty="0" smtClean="0"/>
              <a:t>Выборгский р-н, Санкт-Петербург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837955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477" y="0"/>
            <a:ext cx="113630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7775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573" y="0"/>
            <a:ext cx="11126184" cy="73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6157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16" y="0"/>
            <a:ext cx="9528313" cy="71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144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54" y="261513"/>
            <a:ext cx="10985994" cy="63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705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3564"/>
            <a:ext cx="12404389" cy="63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249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522" y="-155835"/>
            <a:ext cx="10303098" cy="72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490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753" y="-290076"/>
            <a:ext cx="10730004" cy="714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5965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етр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3444" y="0"/>
            <a:ext cx="6798365" cy="94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161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870" y="-252588"/>
            <a:ext cx="9223512" cy="78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84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883" y="-577555"/>
            <a:ext cx="10114763" cy="74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873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314" y="0"/>
            <a:ext cx="10164568" cy="67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982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602" y="-328333"/>
            <a:ext cx="10710399" cy="71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057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023" y="-154546"/>
            <a:ext cx="11143188" cy="73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289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22" y="-324240"/>
            <a:ext cx="11137515" cy="749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4230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548" y="-417444"/>
            <a:ext cx="5557054" cy="83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43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837" y="-476519"/>
            <a:ext cx="11189938" cy="749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24580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617" y="0"/>
            <a:ext cx="10762422" cy="71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869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06" y="0"/>
            <a:ext cx="10685758" cy="70766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33693" y="383161"/>
            <a:ext cx="9071714" cy="34163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i="1" dirty="0">
                <a:solidFill>
                  <a:srgbClr val="006600"/>
                </a:solidFill>
                <a:latin typeface="Arial Black" panose="020B0A04020102020204" pitchFamily="34" charset="0"/>
              </a:rPr>
              <a:t>ПЕТЕРБУРГСКАЯ</a:t>
            </a:r>
          </a:p>
          <a:p>
            <a:pPr algn="ctr"/>
            <a:endParaRPr lang="ru-RU" sz="7200" i="1" dirty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r>
              <a:rPr lang="ru-RU" sz="7200" i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								ОСЕНЬ</a:t>
            </a:r>
            <a:endParaRPr lang="ru-RU" sz="7200" i="1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646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72" y="631065"/>
            <a:ext cx="122349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Интернет-ресурсы</a:t>
            </a:r>
          </a:p>
          <a:p>
            <a:pPr algn="ctr"/>
            <a:endParaRPr lang="ru-RU" sz="2400" dirty="0" smtClean="0"/>
          </a:p>
          <a:p>
            <a:r>
              <a:rPr lang="ru-RU" sz="2000" b="1" dirty="0" smtClean="0"/>
              <a:t>Слайд 1 </a:t>
            </a:r>
            <a:r>
              <a:rPr lang="ru-RU" sz="2000" dirty="0" smtClean="0"/>
              <a:t>– </a:t>
            </a:r>
            <a:r>
              <a:rPr lang="en-US" sz="2000" dirty="0"/>
              <a:t>https://user32265.clients-cdnnow.ru/originalStorage/b8/02/8c/b3/b8028cb3.jpg</a:t>
            </a:r>
            <a:endParaRPr lang="ru-RU" sz="2000" dirty="0" smtClean="0"/>
          </a:p>
          <a:p>
            <a:r>
              <a:rPr lang="ru-RU" sz="2000" b="1" dirty="0" smtClean="0"/>
              <a:t>Слайд 2 </a:t>
            </a:r>
            <a:r>
              <a:rPr lang="ru-RU" sz="2000" dirty="0" smtClean="0"/>
              <a:t>– </a:t>
            </a:r>
            <a:r>
              <a:rPr lang="en-US" sz="2000" dirty="0"/>
              <a:t>http://img.travel.ru/images2/2014/12/object239957/2-shutterstock_208798150.jpg</a:t>
            </a:r>
            <a:endParaRPr lang="ru-RU" sz="2000" dirty="0" smtClean="0"/>
          </a:p>
          <a:p>
            <a:r>
              <a:rPr lang="ru-RU" sz="2000" b="1" dirty="0" smtClean="0"/>
              <a:t>Слайд 3 </a:t>
            </a:r>
            <a:r>
              <a:rPr lang="ru-RU" sz="2000" dirty="0" smtClean="0"/>
              <a:t>– </a:t>
            </a:r>
            <a:r>
              <a:rPr lang="en-US" sz="2000" dirty="0"/>
              <a:t>https://pastvu.com/_p/a/q/1/u/q1u6duddpwdlb35a48.jpg</a:t>
            </a:r>
            <a:endParaRPr lang="ru-RU" sz="2000" dirty="0" smtClean="0"/>
          </a:p>
          <a:p>
            <a:r>
              <a:rPr lang="ru-RU" sz="2000" b="1" dirty="0" smtClean="0"/>
              <a:t>Слайд 4 </a:t>
            </a:r>
            <a:r>
              <a:rPr lang="ru-RU" sz="2000" dirty="0" smtClean="0"/>
              <a:t>– </a:t>
            </a:r>
            <a:r>
              <a:rPr lang="en-US" sz="2000" dirty="0"/>
              <a:t>https://i1.photocentra.ru/images/main48/482343_main.jpg</a:t>
            </a:r>
            <a:endParaRPr lang="ru-RU" sz="2000" dirty="0" smtClean="0"/>
          </a:p>
          <a:p>
            <a:r>
              <a:rPr lang="ru-RU" sz="2000" b="1" dirty="0" smtClean="0"/>
              <a:t>Слайд 5 </a:t>
            </a:r>
            <a:r>
              <a:rPr lang="ru-RU" sz="2000" dirty="0" smtClean="0"/>
              <a:t>– </a:t>
            </a:r>
            <a:r>
              <a:rPr lang="en-US" sz="2000" dirty="0"/>
              <a:t>http://cityguide-spb.ru/wp-content/uploads/2017/03/36811.jpg</a:t>
            </a:r>
            <a:endParaRPr lang="ru-RU" sz="2000" dirty="0" smtClean="0"/>
          </a:p>
          <a:p>
            <a:r>
              <a:rPr lang="ru-RU" sz="2000" b="1" dirty="0" smtClean="0"/>
              <a:t>Слайд 6 </a:t>
            </a:r>
            <a:r>
              <a:rPr lang="ru-RU" sz="2000" dirty="0" smtClean="0"/>
              <a:t>– </a:t>
            </a:r>
            <a:r>
              <a:rPr lang="en-US" sz="2000" dirty="0"/>
              <a:t>http://www.visacomtour.ru/wp-content/uploads/dostvisa/pamjatnik_krilovu.jpg</a:t>
            </a:r>
            <a:endParaRPr lang="ru-RU" sz="2000" dirty="0" smtClean="0"/>
          </a:p>
          <a:p>
            <a:r>
              <a:rPr lang="ru-RU" sz="2000" b="1" dirty="0" smtClean="0"/>
              <a:t>Слайд 7 </a:t>
            </a:r>
            <a:r>
              <a:rPr lang="ru-RU" sz="2000" dirty="0" smtClean="0"/>
              <a:t>– </a:t>
            </a:r>
            <a:r>
              <a:rPr lang="en-US" sz="2000" dirty="0"/>
              <a:t>http://potustorony.ru/_pu/1/21334129.jpg</a:t>
            </a:r>
            <a:endParaRPr lang="ru-RU" sz="2000" dirty="0" smtClean="0"/>
          </a:p>
          <a:p>
            <a:r>
              <a:rPr lang="ru-RU" sz="2000" b="1" dirty="0" smtClean="0"/>
              <a:t>Слайд 8 </a:t>
            </a:r>
            <a:r>
              <a:rPr lang="ru-RU" sz="2000" dirty="0" smtClean="0"/>
              <a:t>– </a:t>
            </a:r>
            <a:r>
              <a:rPr lang="en-US" sz="2000" dirty="0"/>
              <a:t>http://www.libkids51.ru/events/files/20170217-2_thumb.jpg</a:t>
            </a:r>
            <a:endParaRPr lang="ru-RU" sz="2000" dirty="0" smtClean="0"/>
          </a:p>
          <a:p>
            <a:r>
              <a:rPr lang="ru-RU" sz="2000" b="1" dirty="0" smtClean="0"/>
              <a:t>Слайд 9 </a:t>
            </a:r>
            <a:r>
              <a:rPr lang="ru-RU" sz="2000" dirty="0" smtClean="0"/>
              <a:t>– </a:t>
            </a:r>
            <a:r>
              <a:rPr lang="en-US" sz="2000" dirty="0"/>
              <a:t>http://www.arthistory.ru/img/museum/ermitazh_iordanskaya_lestnica.jpg</a:t>
            </a:r>
            <a:endParaRPr lang="ru-RU" sz="2000" dirty="0" smtClean="0"/>
          </a:p>
          <a:p>
            <a:r>
              <a:rPr lang="ru-RU" sz="2000" b="1" dirty="0" smtClean="0"/>
              <a:t>Слайд 10 </a:t>
            </a:r>
            <a:r>
              <a:rPr lang="ru-RU" sz="2000" dirty="0" smtClean="0"/>
              <a:t>– </a:t>
            </a:r>
            <a:r>
              <a:rPr lang="en-US" sz="2000" dirty="0"/>
              <a:t>http://kto-chto-gde.ru/wp-content/uploads/2017/09/big_st-petersburg-hermitage-5-jpg_mKhO.jpg</a:t>
            </a:r>
            <a:endParaRPr lang="ru-RU" sz="2000" dirty="0" smtClean="0"/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11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http://mtdata.ru/u28/photo82D1/20333323224-0/original.png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12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http://www.hellopiter.ru/image/Hellopiter_217.jpg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13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https://kuda-spb.ru/uploads/0177aa5f351abf08e76071c427cd431a.jpg</a:t>
            </a:r>
            <a:endParaRPr lang="ru-RU" sz="2000" dirty="0">
              <a:solidFill>
                <a:srgbClr val="000000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21351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217" y="850005"/>
            <a:ext cx="112303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000000"/>
                </a:solidFill>
              </a:rPr>
              <a:t>Слайд </a:t>
            </a:r>
            <a:r>
              <a:rPr lang="ru-RU" sz="2000" b="1" dirty="0">
                <a:solidFill>
                  <a:srgbClr val="000000"/>
                </a:solidFill>
              </a:rPr>
              <a:t>14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http://i068.radikal.ru/1211/e2/511d7208fc87.gif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15 </a:t>
            </a:r>
            <a:r>
              <a:rPr lang="ru-RU" sz="2000" dirty="0" smtClean="0">
                <a:solidFill>
                  <a:srgbClr val="000000"/>
                </a:solidFill>
              </a:rPr>
              <a:t>– </a:t>
            </a:r>
            <a:r>
              <a:rPr lang="en-US" sz="2000" dirty="0" smtClean="0">
                <a:solidFill>
                  <a:srgbClr val="000000"/>
                </a:solidFill>
              </a:rPr>
              <a:t>https</a:t>
            </a:r>
            <a:r>
              <a:rPr lang="en-US" sz="2000" dirty="0">
                <a:solidFill>
                  <a:srgbClr val="000000"/>
                </a:solidFill>
              </a:rPr>
              <a:t>://avatars.mds.yandex.net/get-pdb/805160/2e81a2d4-84bc-4d7a-85e0-de326b41492d/orig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16 – </a:t>
            </a:r>
            <a:r>
              <a:rPr lang="en-US" sz="2000" dirty="0">
                <a:solidFill>
                  <a:srgbClr val="000000"/>
                </a:solidFill>
              </a:rPr>
              <a:t>http://russianasha.ru/files/tours/images/5b/2f/sankt-peterburg-den-za-dnem-4-dn-3-n.jpg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17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http://s47.radikal.ru/i116/1208/d0/a8f29742faa7.jpg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18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http://hotlenta.ru/files/categories/3901-3_src.jpg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19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http://pozitivno.me/wp-content/uploads/2017/09/0_124380_c61a181d_orig.jpg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20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http://eandi-spb.com/wp-content/gallery/piter-osen/2.jpg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21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https://img3.postila.ru/storage/6944000/6943896/b6af6841394403e9ea1f87bc82916a82.jpg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22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http://art-travel.info/attachments/Image/1-Piter-osen.jpg?template=facebook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23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http://maptab.ru/images/gallery/okresnosti/1574.jpg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24 </a:t>
            </a:r>
            <a:r>
              <a:rPr lang="ru-RU" sz="2000" dirty="0">
                <a:solidFill>
                  <a:srgbClr val="000000"/>
                </a:solidFill>
              </a:rPr>
              <a:t>– </a:t>
            </a:r>
            <a:r>
              <a:rPr lang="en-US" sz="2000" dirty="0">
                <a:solidFill>
                  <a:srgbClr val="000000"/>
                </a:solidFill>
              </a:rPr>
              <a:t>https://content.foto.my.mail.ru/mail/lora258562/_blogs/i-176714.gif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25 – 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https</a:t>
            </a:r>
            <a:r>
              <a:rPr lang="en-US" sz="2000" dirty="0">
                <a:solidFill>
                  <a:srgbClr val="000000"/>
                </a:solidFill>
              </a:rPr>
              <a:t>://kuda-spb.ru/uploads/862bcd0c60dd25007f0839874bcd3688.jpg</a:t>
            </a:r>
            <a:endParaRPr lang="ru-RU" sz="2000" dirty="0">
              <a:solidFill>
                <a:srgbClr val="000000"/>
              </a:solidFill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</a:rPr>
              <a:t>Слайд </a:t>
            </a:r>
            <a:r>
              <a:rPr lang="ru-RU" sz="2000" b="1" dirty="0" smtClean="0">
                <a:solidFill>
                  <a:srgbClr val="000000"/>
                </a:solidFill>
              </a:rPr>
              <a:t>26  </a:t>
            </a:r>
            <a:r>
              <a:rPr lang="ru-RU" sz="2000" dirty="0" smtClean="0">
                <a:solidFill>
                  <a:srgbClr val="000000"/>
                </a:solidFill>
              </a:rPr>
              <a:t>-  </a:t>
            </a:r>
            <a:r>
              <a:rPr lang="en-US" sz="2000" dirty="0">
                <a:solidFill>
                  <a:srgbClr val="000000"/>
                </a:solidFill>
              </a:rPr>
              <a:t>https://www.ridus.ru/_ah/img/TyyTwD4aeNeqKjFB4nch6g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708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1378" y="0"/>
            <a:ext cx="9751812" cy="68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8053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19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842" y="0"/>
            <a:ext cx="9481931" cy="711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181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141" y="23646"/>
            <a:ext cx="10266197" cy="68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374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753" y="-76891"/>
            <a:ext cx="10393733" cy="69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587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556" y="-396639"/>
            <a:ext cx="10812792" cy="80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7056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052" y="198782"/>
            <a:ext cx="11485218" cy="64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4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294</TotalTime>
  <Words>202</Words>
  <Application>Microsoft Office PowerPoint</Application>
  <PresentationFormat>Произвольный</PresentationFormat>
  <Paragraphs>42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Базис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Your User Name</cp:lastModifiedBy>
  <cp:revision>36</cp:revision>
  <dcterms:created xsi:type="dcterms:W3CDTF">2016-09-29T08:50:13Z</dcterms:created>
  <dcterms:modified xsi:type="dcterms:W3CDTF">2018-07-27T12:16:13Z</dcterms:modified>
</cp:coreProperties>
</file>