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9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F5B4-5874-47D3-8CFF-41747E922C4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F74A-70D2-4798-A936-EA8E53AD8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F5B4-5874-47D3-8CFF-41747E922C4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F74A-70D2-4798-A936-EA8E53AD8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F5B4-5874-47D3-8CFF-41747E922C4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F74A-70D2-4798-A936-EA8E53AD8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F5B4-5874-47D3-8CFF-41747E922C4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F74A-70D2-4798-A936-EA8E53AD8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F5B4-5874-47D3-8CFF-41747E922C4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F74A-70D2-4798-A936-EA8E53AD8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F5B4-5874-47D3-8CFF-41747E922C4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F74A-70D2-4798-A936-EA8E53AD8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F5B4-5874-47D3-8CFF-41747E922C4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F74A-70D2-4798-A936-EA8E53AD8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F5B4-5874-47D3-8CFF-41747E922C4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F74A-70D2-4798-A936-EA8E53AD8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F5B4-5874-47D3-8CFF-41747E922C4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F74A-70D2-4798-A936-EA8E53AD8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F5B4-5874-47D3-8CFF-41747E922C4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F74A-70D2-4798-A936-EA8E53AD8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F5B4-5874-47D3-8CFF-41747E922C4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F74A-70D2-4798-A936-EA8E53AD8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AF5B4-5874-47D3-8CFF-41747E922C4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3F74A-70D2-4798-A936-EA8E53AD80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3;&#1072;&#1083;&#1103;\Desktop\&#1065;&#1077;&#1087;&#1080;&#1083;&#1086;&#1074;&#1072;%20&#1045;.%20&#1048;&#1075;&#1088;&#1072;%20&#1053;&#1072;&#1088;&#1103;&#1076;&#1080;%20&#1105;&#1083;&#1086;&#1095;&#1082;&#1091;%2001-14\&#1052;&#1080;&#1085;&#1091;&#1089;&#1086;&#1074;&#1082;&#1072;%20&#1052;&#1072;&#1083;&#1077;&#1085;&#1100;&#1082;&#1086;&#1081;%20&#1077;&#1083;&#1086;&#1095;&#1082;&#1077;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3;&#1072;&#1083;&#1103;\Desktop\&#1065;&#1077;&#1087;&#1080;&#1083;&#1086;&#1074;&#1072;%20&#1045;.%20&#1048;&#1075;&#1088;&#1072;%20&#1053;&#1072;&#1088;&#1103;&#1076;&#1080;%20&#1105;&#1083;&#1086;&#1095;&#1082;&#1091;%2001-14\&#1052;&#1080;&#1085;&#1091;&#1089;&#1086;&#1074;&#1082;&#1072;%20&#1052;&#1072;&#1083;&#1077;&#1085;&#1100;&#1082;&#1086;&#1081;%20&#1077;&#1083;&#1086;&#1095;&#1082;&#1077;.mp3" TargetMode="External"/><Relationship Id="rId6" Type="http://schemas.openxmlformats.org/officeDocument/2006/relationships/image" Target="../media/image10.gif"/><Relationship Id="rId5" Type="http://schemas.openxmlformats.org/officeDocument/2006/relationships/image" Target="../media/image2.gif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13" Type="http://schemas.openxmlformats.org/officeDocument/2006/relationships/image" Target="../media/image17.gif"/><Relationship Id="rId18" Type="http://schemas.openxmlformats.org/officeDocument/2006/relationships/image" Target="../media/image21.jpeg"/><Relationship Id="rId26" Type="http://schemas.openxmlformats.org/officeDocument/2006/relationships/image" Target="../media/image29.jpeg"/><Relationship Id="rId3" Type="http://schemas.openxmlformats.org/officeDocument/2006/relationships/audio" Target="../media/audio1.wav"/><Relationship Id="rId21" Type="http://schemas.openxmlformats.org/officeDocument/2006/relationships/image" Target="../media/image24.jpeg"/><Relationship Id="rId7" Type="http://schemas.openxmlformats.org/officeDocument/2006/relationships/image" Target="../media/image9.png"/><Relationship Id="rId12" Type="http://schemas.openxmlformats.org/officeDocument/2006/relationships/image" Target="../media/image16.jpeg"/><Relationship Id="rId17" Type="http://schemas.openxmlformats.org/officeDocument/2006/relationships/image" Target="../media/image20.jpeg"/><Relationship Id="rId25" Type="http://schemas.openxmlformats.org/officeDocument/2006/relationships/image" Target="../media/image28.jpe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audio" Target="file:///C:\Users\&#1043;&#1072;&#1083;&#1103;\Desktop\&#1065;&#1077;&#1087;&#1080;&#1083;&#1086;&#1074;&#1072;%20&#1045;.%20&#1048;&#1075;&#1088;&#1072;%20&#1053;&#1072;&#1088;&#1103;&#1076;&#1080;%20&#1105;&#1083;&#1086;&#1095;&#1082;&#1091;%2001-14\&#1052;&#1080;&#1085;&#1091;&#1089;&#1086;&#1074;&#1082;&#1072;%20&#1052;&#1072;&#1083;&#1077;&#1085;&#1100;&#1082;&#1086;&#1081;%20&#1077;&#1083;&#1086;&#1095;&#1082;&#1077;.mp3" TargetMode="External"/><Relationship Id="rId6" Type="http://schemas.openxmlformats.org/officeDocument/2006/relationships/image" Target="../media/image11.jpeg"/><Relationship Id="rId11" Type="http://schemas.openxmlformats.org/officeDocument/2006/relationships/image" Target="../media/image15.jpeg"/><Relationship Id="rId24" Type="http://schemas.openxmlformats.org/officeDocument/2006/relationships/image" Target="../media/image27.jpeg"/><Relationship Id="rId5" Type="http://schemas.openxmlformats.org/officeDocument/2006/relationships/image" Target="../media/image1.jpeg"/><Relationship Id="rId15" Type="http://schemas.openxmlformats.org/officeDocument/2006/relationships/image" Target="../media/image18.jpeg"/><Relationship Id="rId23" Type="http://schemas.openxmlformats.org/officeDocument/2006/relationships/image" Target="../media/image26.jpeg"/><Relationship Id="rId28" Type="http://schemas.openxmlformats.org/officeDocument/2006/relationships/image" Target="../media/image31.jpeg"/><Relationship Id="rId10" Type="http://schemas.openxmlformats.org/officeDocument/2006/relationships/image" Target="../media/image14.gif"/><Relationship Id="rId19" Type="http://schemas.openxmlformats.org/officeDocument/2006/relationships/image" Target="../media/image22.jpeg"/><Relationship Id="rId4" Type="http://schemas.openxmlformats.org/officeDocument/2006/relationships/audio" Target="../media/audio2.wav"/><Relationship Id="rId9" Type="http://schemas.openxmlformats.org/officeDocument/2006/relationships/image" Target="../media/image13.gif"/><Relationship Id="rId14" Type="http://schemas.openxmlformats.org/officeDocument/2006/relationships/image" Target="../media/image10.gif"/><Relationship Id="rId22" Type="http://schemas.openxmlformats.org/officeDocument/2006/relationships/image" Target="../media/image25.jpeg"/><Relationship Id="rId27" Type="http://schemas.openxmlformats.org/officeDocument/2006/relationships/image" Target="../media/image3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o-to.ru/goods/svecha-dekorativnaya" TargetMode="External"/><Relationship Id="rId13" Type="http://schemas.openxmlformats.org/officeDocument/2006/relationships/hyperlink" Target="http://www.ozon.ru/context/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dom-podarka.ru/" TargetMode="External"/><Relationship Id="rId12" Type="http://schemas.openxmlformats.org/officeDocument/2006/relationships/hyperlink" Target="https://www.google.ru/url?sa=i&amp;rct=j&amp;q=&amp;esrc=s&amp;source=images&amp;cd=&amp;cad=rja&amp;docid=qDB1fH0C1RB0XM&amp;tbnid=nngWPF2JveJpLM:&amp;ved=0CAQQjB0&amp;url=http://salut-stik.kz/ru/news/380/&amp;ei=Po_OUs_PEoj44QSIgYHYAg&amp;bvm=bv.59026428,d.bGE&amp;psig=AFQjCNF9P8x_EGxoEM7nCMvpLx-DCyV9Ag&amp;ust=1389355189033292" TargetMode="External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3;&#1072;&#1083;&#1103;\Desktop\&#1065;&#1077;&#1087;&#1080;&#1083;&#1086;&#1074;&#1072;%20&#1045;.%20&#1048;&#1075;&#1088;&#1072;%20&#1053;&#1072;&#1088;&#1103;&#1076;&#1080;%20&#1105;&#1083;&#1086;&#1095;&#1082;&#1091;%2001-14\&#1052;&#1080;&#1085;&#1091;&#1089;&#1086;&#1074;&#1082;&#1072;%20&#1052;&#1072;&#1083;&#1077;&#1085;&#1100;&#1082;&#1086;&#1081;%20&#1077;&#1083;&#1086;&#1095;&#1082;&#1077;.mp3" TargetMode="External"/><Relationship Id="rId6" Type="http://schemas.openxmlformats.org/officeDocument/2006/relationships/hyperlink" Target="http://www.snowmen.ru/categories/44/items/1328/" TargetMode="External"/><Relationship Id="rId11" Type="http://schemas.openxmlformats.org/officeDocument/2006/relationships/image" Target="../media/image9.png"/><Relationship Id="rId5" Type="http://schemas.openxmlformats.org/officeDocument/2006/relationships/hyperlink" Target="http://flock-tehno.okis.ru/fotogalery.21412.html" TargetMode="External"/><Relationship Id="rId15" Type="http://schemas.openxmlformats.org/officeDocument/2006/relationships/image" Target="../media/image33.gif"/><Relationship Id="rId10" Type="http://schemas.openxmlformats.org/officeDocument/2006/relationships/hyperlink" Target="http://playhome.com.ua/" TargetMode="External"/><Relationship Id="rId4" Type="http://schemas.openxmlformats.org/officeDocument/2006/relationships/hyperlink" Target="http://jili-bili.ru/" TargetMode="External"/><Relationship Id="rId9" Type="http://schemas.openxmlformats.org/officeDocument/2006/relationships/hyperlink" Target="http://www.mainecoon-forum.ru/" TargetMode="External"/><Relationship Id="rId14" Type="http://schemas.openxmlformats.org/officeDocument/2006/relationships/image" Target="../media/image3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resim.manzara.gen.tr/arka-plan-resimleri-7-800x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</p:spPr>
      </p:pic>
      <p:sp>
        <p:nvSpPr>
          <p:cNvPr id="10" name="Заголовок 7"/>
          <p:cNvSpPr txBox="1">
            <a:spLocks/>
          </p:cNvSpPr>
          <p:nvPr/>
        </p:nvSpPr>
        <p:spPr>
          <a:xfrm>
            <a:off x="539552" y="836710"/>
            <a:ext cx="8229600" cy="3888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6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105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76672"/>
            <a:ext cx="1051943" cy="1207631"/>
          </a:xfrm>
          <a:prstGeom prst="rect">
            <a:avLst/>
          </a:prstGeom>
          <a:noFill/>
        </p:spPr>
      </p:pic>
      <p:pic>
        <p:nvPicPr>
          <p:cNvPr id="14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548680"/>
            <a:ext cx="1059029" cy="1215765"/>
          </a:xfrm>
          <a:prstGeom prst="rect">
            <a:avLst/>
          </a:prstGeom>
          <a:noFill/>
        </p:spPr>
      </p:pic>
      <p:pic>
        <p:nvPicPr>
          <p:cNvPr id="15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4077072"/>
            <a:ext cx="984171" cy="1129828"/>
          </a:xfrm>
          <a:prstGeom prst="rect">
            <a:avLst/>
          </a:prstGeom>
          <a:noFill/>
        </p:spPr>
      </p:pic>
      <p:pic>
        <p:nvPicPr>
          <p:cNvPr id="16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005064"/>
            <a:ext cx="1070485" cy="1228917"/>
          </a:xfrm>
          <a:prstGeom prst="rect">
            <a:avLst/>
          </a:prstGeom>
          <a:noFill/>
        </p:spPr>
      </p:pic>
      <p:pic>
        <p:nvPicPr>
          <p:cNvPr id="11" name="Минусовка Маленькой елоч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839200" y="6143644"/>
            <a:ext cx="304800" cy="304800"/>
          </a:xfrm>
          <a:prstGeom prst="rect">
            <a:avLst/>
          </a:prstGeom>
        </p:spPr>
      </p:pic>
      <p:pic>
        <p:nvPicPr>
          <p:cNvPr id="12" name="Picture 2" descr="C:\Users\777\Desktop\704004wk9gx4oi2m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2976" y="0"/>
            <a:ext cx="3476625" cy="485775"/>
          </a:xfrm>
          <a:prstGeom prst="rect">
            <a:avLst/>
          </a:prstGeom>
          <a:noFill/>
        </p:spPr>
      </p:pic>
      <p:pic>
        <p:nvPicPr>
          <p:cNvPr id="13" name="Picture 2" descr="C:\Users\777\Desktop\704004wk9gx4oi2m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0"/>
            <a:ext cx="3476625" cy="485775"/>
          </a:xfrm>
          <a:prstGeom prst="rect">
            <a:avLst/>
          </a:prstGeom>
          <a:noFill/>
        </p:spPr>
      </p:pic>
      <p:pic>
        <p:nvPicPr>
          <p:cNvPr id="17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693459" y="6021288"/>
            <a:ext cx="450541" cy="517221"/>
          </a:xfrm>
          <a:prstGeom prst="rect">
            <a:avLst/>
          </a:prstGeom>
          <a:noFill/>
        </p:spPr>
      </p:pic>
      <p:pic>
        <p:nvPicPr>
          <p:cNvPr id="18" name="Рисунок 17" descr="http://www.davno.ru/assets/images/cards/big/noviy-god-844.jpg"/>
          <p:cNvPicPr/>
          <p:nvPr/>
        </p:nvPicPr>
        <p:blipFill>
          <a:blip r:embed="rId9" cstate="print"/>
          <a:srcRect t="7650" b="13114"/>
          <a:stretch>
            <a:fillRect/>
          </a:stretch>
        </p:blipFill>
        <p:spPr bwMode="auto">
          <a:xfrm>
            <a:off x="2847695" y="980726"/>
            <a:ext cx="3384376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Объект 2"/>
          <p:cNvSpPr>
            <a:spLocks noGrp="1"/>
          </p:cNvSpPr>
          <p:nvPr>
            <p:ph idx="1"/>
          </p:nvPr>
        </p:nvSpPr>
        <p:spPr>
          <a:xfrm>
            <a:off x="421196" y="4582993"/>
            <a:ext cx="8229600" cy="1977083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ru-RU" sz="1400" dirty="0"/>
          </a:p>
          <a:p>
            <a:pPr marL="0" lvl="0" indent="0" algn="ctr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ru-RU" sz="3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ИГРА ДЛЯ ДЕТЕЙ 5 – 7 ЛЕТ</a:t>
            </a:r>
          </a:p>
          <a:p>
            <a:pPr marL="0" lvl="0" indent="0" algn="ctr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ru-RU" sz="3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«НАРЯДИ ЕЛОЧКУ БЕЗОПАСНЫМИ ИГРУШКАМИ»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 Автор: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Щепилова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Елена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Борисовна,                          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педагог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организатор,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дошкольного отделения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ГБОУ лицей №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1598, г. Москва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dirty="0"/>
          </a:p>
        </p:txBody>
      </p:sp>
      <p:pic>
        <p:nvPicPr>
          <p:cNvPr id="20" name="Минусовка Маленькой елоч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0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numSld="999" showWhenStopped="0">
                <p:cTn id="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resim.manzara.gen.tr/arka-plan-resimleri-7-800x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4282" y="1643050"/>
            <a:ext cx="8715436" cy="4000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игры: </a:t>
            </a:r>
            <a:b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учить детей соблюдать меры безопасности при обращении с елочными игрушками; формировать осознанное отношение к собственной безопасности.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Минусовка Маленькой елоч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000768"/>
            <a:ext cx="304800" cy="304800"/>
          </a:xfrm>
          <a:prstGeom prst="rect">
            <a:avLst/>
          </a:prstGeom>
        </p:spPr>
      </p:pic>
      <p:pic>
        <p:nvPicPr>
          <p:cNvPr id="6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772816"/>
            <a:ext cx="1152128" cy="1322643"/>
          </a:xfrm>
          <a:prstGeom prst="rect">
            <a:avLst/>
          </a:prstGeom>
          <a:noFill/>
        </p:spPr>
      </p:pic>
      <p:pic>
        <p:nvPicPr>
          <p:cNvPr id="7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653136"/>
            <a:ext cx="1384109" cy="1588957"/>
          </a:xfrm>
          <a:prstGeom prst="rect">
            <a:avLst/>
          </a:prstGeom>
          <a:noFill/>
        </p:spPr>
      </p:pic>
      <p:pic>
        <p:nvPicPr>
          <p:cNvPr id="8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1916832"/>
            <a:ext cx="1133210" cy="1300925"/>
          </a:xfrm>
          <a:prstGeom prst="rect">
            <a:avLst/>
          </a:prstGeom>
          <a:noFill/>
        </p:spPr>
      </p:pic>
      <p:pic>
        <p:nvPicPr>
          <p:cNvPr id="9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188640"/>
            <a:ext cx="1152128" cy="1322643"/>
          </a:xfrm>
          <a:prstGeom prst="rect">
            <a:avLst/>
          </a:prstGeom>
          <a:noFill/>
        </p:spPr>
      </p:pic>
      <p:pic>
        <p:nvPicPr>
          <p:cNvPr id="10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653136"/>
            <a:ext cx="1368152" cy="1570639"/>
          </a:xfrm>
          <a:prstGeom prst="rect">
            <a:avLst/>
          </a:prstGeom>
          <a:noFill/>
        </p:spPr>
      </p:pic>
      <p:pic>
        <p:nvPicPr>
          <p:cNvPr id="11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5354494"/>
            <a:ext cx="1212243" cy="1391655"/>
          </a:xfrm>
          <a:prstGeom prst="rect">
            <a:avLst/>
          </a:prstGeom>
          <a:noFill/>
        </p:spPr>
      </p:pic>
      <p:pic>
        <p:nvPicPr>
          <p:cNvPr id="12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764704"/>
            <a:ext cx="1152128" cy="1322643"/>
          </a:xfrm>
          <a:prstGeom prst="rect">
            <a:avLst/>
          </a:prstGeom>
          <a:noFill/>
        </p:spPr>
      </p:pic>
      <p:pic>
        <p:nvPicPr>
          <p:cNvPr id="13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836712"/>
            <a:ext cx="1152128" cy="1322643"/>
          </a:xfrm>
          <a:prstGeom prst="rect">
            <a:avLst/>
          </a:prstGeom>
          <a:noFill/>
        </p:spPr>
      </p:pic>
      <p:pic>
        <p:nvPicPr>
          <p:cNvPr id="14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704927" y="5877272"/>
            <a:ext cx="439073" cy="504056"/>
          </a:xfrm>
          <a:prstGeom prst="rect">
            <a:avLst/>
          </a:prstGeom>
          <a:noFill/>
        </p:spPr>
      </p:pic>
      <p:pic>
        <p:nvPicPr>
          <p:cNvPr id="15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0" y="5877272"/>
            <a:ext cx="439073" cy="50405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9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resim.manzara.gen.tr/arka-plan-resimleri-7-800x6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15364" name="Picture 4" descr="http://www.elkasite.ru/admin/pictures/4019150b.jpg"/>
          <p:cNvPicPr>
            <a:picLocks noChangeAspect="1" noChangeArrowheads="1"/>
          </p:cNvPicPr>
          <p:nvPr/>
        </p:nvPicPr>
        <p:blipFill>
          <a:blip r:embed="rId6" cstate="print"/>
          <a:srcRect l="3489" r="5813" b="3906"/>
          <a:stretch>
            <a:fillRect/>
          </a:stretch>
        </p:blipFill>
        <p:spPr bwMode="auto">
          <a:xfrm>
            <a:off x="2843808" y="25238"/>
            <a:ext cx="3714776" cy="5857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Минусовка Маленькой елоч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  <p:pic>
        <p:nvPicPr>
          <p:cNvPr id="17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476672"/>
            <a:ext cx="378606" cy="434640"/>
          </a:xfrm>
          <a:prstGeom prst="rect">
            <a:avLst/>
          </a:prstGeom>
          <a:noFill/>
        </p:spPr>
      </p:pic>
      <p:pic>
        <p:nvPicPr>
          <p:cNvPr id="18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080" y="692696"/>
            <a:ext cx="315882" cy="362632"/>
          </a:xfrm>
          <a:prstGeom prst="rect">
            <a:avLst/>
          </a:prstGeom>
          <a:noFill/>
        </p:spPr>
      </p:pic>
      <p:pic>
        <p:nvPicPr>
          <p:cNvPr id="19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152" y="1268760"/>
            <a:ext cx="441332" cy="506648"/>
          </a:xfrm>
          <a:prstGeom prst="rect">
            <a:avLst/>
          </a:prstGeom>
          <a:noFill/>
        </p:spPr>
      </p:pic>
      <p:pic>
        <p:nvPicPr>
          <p:cNvPr id="20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32040" y="0"/>
            <a:ext cx="315882" cy="362632"/>
          </a:xfrm>
          <a:prstGeom prst="rect">
            <a:avLst/>
          </a:prstGeom>
          <a:noFill/>
        </p:spPr>
      </p:pic>
      <p:pic>
        <p:nvPicPr>
          <p:cNvPr id="21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2160" y="2420888"/>
            <a:ext cx="441332" cy="506648"/>
          </a:xfrm>
          <a:prstGeom prst="rect">
            <a:avLst/>
          </a:prstGeom>
          <a:noFill/>
        </p:spPr>
      </p:pic>
      <p:pic>
        <p:nvPicPr>
          <p:cNvPr id="22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1628800"/>
            <a:ext cx="441332" cy="506648"/>
          </a:xfrm>
          <a:prstGeom prst="rect">
            <a:avLst/>
          </a:prstGeom>
          <a:noFill/>
        </p:spPr>
      </p:pic>
      <p:pic>
        <p:nvPicPr>
          <p:cNvPr id="23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2780928"/>
            <a:ext cx="441332" cy="506648"/>
          </a:xfrm>
          <a:prstGeom prst="rect">
            <a:avLst/>
          </a:prstGeom>
          <a:noFill/>
        </p:spPr>
      </p:pic>
      <p:pic>
        <p:nvPicPr>
          <p:cNvPr id="24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1340768"/>
            <a:ext cx="441332" cy="506648"/>
          </a:xfrm>
          <a:prstGeom prst="rect">
            <a:avLst/>
          </a:prstGeom>
          <a:noFill/>
        </p:spPr>
      </p:pic>
      <p:pic>
        <p:nvPicPr>
          <p:cNvPr id="25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6176" y="332656"/>
            <a:ext cx="315882" cy="362632"/>
          </a:xfrm>
          <a:prstGeom prst="rect">
            <a:avLst/>
          </a:prstGeom>
          <a:noFill/>
        </p:spPr>
      </p:pic>
      <p:pic>
        <p:nvPicPr>
          <p:cNvPr id="6" name="Picture 8" descr="http://im7-tub-ru.yandex.net/i?id=8138969-54-72&amp;n=2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contrast="30000"/>
          </a:blip>
          <a:srcRect l="43334" t="30000" r="33333" b="19999"/>
          <a:stretch>
            <a:fillRect/>
          </a:stretch>
        </p:blipFill>
        <p:spPr bwMode="auto">
          <a:xfrm>
            <a:off x="7668344" y="1772816"/>
            <a:ext cx="850112" cy="928694"/>
          </a:xfrm>
          <a:prstGeom prst="rect">
            <a:avLst/>
          </a:prstGeom>
          <a:noFill/>
        </p:spPr>
      </p:pic>
      <p:pic>
        <p:nvPicPr>
          <p:cNvPr id="26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72462" y="2714620"/>
            <a:ext cx="315882" cy="362632"/>
          </a:xfrm>
          <a:prstGeom prst="rect">
            <a:avLst/>
          </a:prstGeom>
          <a:noFill/>
        </p:spPr>
      </p:pic>
      <p:pic>
        <p:nvPicPr>
          <p:cNvPr id="27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V="1">
            <a:off x="7452320" y="2564904"/>
            <a:ext cx="144016" cy="165330"/>
          </a:xfrm>
          <a:prstGeom prst="rect">
            <a:avLst/>
          </a:prstGeom>
          <a:noFill/>
        </p:spPr>
      </p:pic>
      <p:pic>
        <p:nvPicPr>
          <p:cNvPr id="28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15616" y="2924944"/>
            <a:ext cx="216024" cy="247995"/>
          </a:xfrm>
          <a:prstGeom prst="rect">
            <a:avLst/>
          </a:prstGeom>
          <a:noFill/>
        </p:spPr>
      </p:pic>
      <p:pic>
        <p:nvPicPr>
          <p:cNvPr id="29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2924944"/>
            <a:ext cx="216024" cy="247995"/>
          </a:xfrm>
          <a:prstGeom prst="rect">
            <a:avLst/>
          </a:prstGeom>
          <a:noFill/>
        </p:spPr>
      </p:pic>
      <p:pic>
        <p:nvPicPr>
          <p:cNvPr id="2064" name="Picture 16" descr="https://encrypted-tbn2.gstatic.com/images?q=tbn:ANd9GcRU-L_0EpirYWT6bkHijDx6VHNLSRgoAHmqJ8DPqoljXbjABoE34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EFEFF1"/>
              </a:clrFrom>
              <a:clrTo>
                <a:srgbClr val="EFEFF1">
                  <a:alpha val="0"/>
                </a:srgbClr>
              </a:clrTo>
            </a:clrChange>
          </a:blip>
          <a:srcRect l="10170" t="10035" b="6338"/>
          <a:stretch>
            <a:fillRect/>
          </a:stretch>
        </p:blipFill>
        <p:spPr bwMode="auto">
          <a:xfrm>
            <a:off x="6876256" y="857232"/>
            <a:ext cx="970438" cy="915584"/>
          </a:xfrm>
          <a:prstGeom prst="rect">
            <a:avLst/>
          </a:prstGeom>
          <a:noFill/>
        </p:spPr>
      </p:pic>
      <p:pic>
        <p:nvPicPr>
          <p:cNvPr id="32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flipH="1">
            <a:off x="8767652" y="6021288"/>
            <a:ext cx="376348" cy="432048"/>
          </a:xfrm>
          <a:prstGeom prst="rect">
            <a:avLst/>
          </a:prstGeom>
          <a:noFill/>
        </p:spPr>
      </p:pic>
      <p:pic>
        <p:nvPicPr>
          <p:cNvPr id="33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flipH="1">
            <a:off x="0" y="5949280"/>
            <a:ext cx="439073" cy="504056"/>
          </a:xfrm>
          <a:prstGeom prst="rect">
            <a:avLst/>
          </a:prstGeom>
          <a:noFill/>
        </p:spPr>
      </p:pic>
      <p:pic>
        <p:nvPicPr>
          <p:cNvPr id="36" name="Picture 4" descr="https://encrypted-tbn3.gstatic.com/images?q=tbn:ANd9GcQkL47b-fUytNKajEx4rDo3gQKXmlIrCK4mSNyntQtMHCRDUJdq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899592" y="1772816"/>
            <a:ext cx="864096" cy="1036916"/>
          </a:xfrm>
          <a:prstGeom prst="rect">
            <a:avLst/>
          </a:prstGeom>
          <a:noFill/>
        </p:spPr>
      </p:pic>
      <p:pic>
        <p:nvPicPr>
          <p:cNvPr id="37" name="Picture 4" descr="http://upaktara.ru/guide/hlop.jpg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187258">
            <a:off x="6345942" y="5769364"/>
            <a:ext cx="1221397" cy="908720"/>
          </a:xfrm>
          <a:prstGeom prst="rect">
            <a:avLst/>
          </a:prstGeom>
          <a:noFill/>
        </p:spPr>
      </p:pic>
      <p:pic>
        <p:nvPicPr>
          <p:cNvPr id="38" name="Picture 30" descr="http://antikvaroshop.ru/multimedia/audio_cd_covers/1003575598.jpg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238" t="1928" r="5905" b="2714"/>
          <a:stretch>
            <a:fillRect/>
          </a:stretch>
        </p:blipFill>
        <p:spPr bwMode="auto">
          <a:xfrm>
            <a:off x="3203848" y="6021288"/>
            <a:ext cx="580167" cy="629693"/>
          </a:xfrm>
          <a:prstGeom prst="rect">
            <a:avLst/>
          </a:prstGeom>
          <a:noFill/>
        </p:spPr>
      </p:pic>
      <p:pic>
        <p:nvPicPr>
          <p:cNvPr id="39" name="Picture 28" descr="http://www.feashop.ru/upload/catalog/6379.jpg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527" t="3239" r="53972"/>
          <a:stretch>
            <a:fillRect/>
          </a:stretch>
        </p:blipFill>
        <p:spPr bwMode="auto">
          <a:xfrm>
            <a:off x="4283968" y="5445224"/>
            <a:ext cx="525644" cy="1290750"/>
          </a:xfrm>
          <a:prstGeom prst="rect">
            <a:avLst/>
          </a:prstGeom>
          <a:noFill/>
        </p:spPr>
      </p:pic>
      <p:pic>
        <p:nvPicPr>
          <p:cNvPr id="40" name="Picture 10" descr="http://www.booksiti.net.ru/books/32073725.jpg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lum contrast="10000"/>
          </a:blip>
          <a:srcRect l="14151" t="4717" r="18632" b="15094"/>
          <a:stretch>
            <a:fillRect/>
          </a:stretch>
        </p:blipFill>
        <p:spPr bwMode="auto">
          <a:xfrm>
            <a:off x="1043609" y="6052577"/>
            <a:ext cx="648072" cy="5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Picture 2" descr="http://im4-tub-ru.yandex.net/i?id=328710205-32-72&amp;n=21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5741781"/>
            <a:ext cx="928694" cy="1116219"/>
          </a:xfrm>
          <a:prstGeom prst="rect">
            <a:avLst/>
          </a:prstGeom>
          <a:noFill/>
        </p:spPr>
      </p:pic>
      <p:pic>
        <p:nvPicPr>
          <p:cNvPr id="42" name="Picture 26" descr="http://www.cantrust.ru/assets/images/new-year-toys/lamps/silver_big.jpg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071828"/>
              </a:clrFrom>
              <a:clrTo>
                <a:srgbClr val="071828">
                  <a:alpha val="0"/>
                </a:srgbClr>
              </a:clrTo>
            </a:clrChange>
            <a:lum contrast="-30000"/>
          </a:blip>
          <a:srcRect l="17737" t="2206" r="18918" b="9558"/>
          <a:stretch>
            <a:fillRect/>
          </a:stretch>
        </p:blipFill>
        <p:spPr bwMode="auto">
          <a:xfrm>
            <a:off x="5436096" y="5877272"/>
            <a:ext cx="504056" cy="806489"/>
          </a:xfrm>
          <a:prstGeom prst="rect">
            <a:avLst/>
          </a:prstGeom>
          <a:noFill/>
        </p:spPr>
      </p:pic>
      <p:pic>
        <p:nvPicPr>
          <p:cNvPr id="43" name="Picture 12" descr="http://rylik.ru/uploads/posts/2010-11/1290725525_christmas-design-elements-21-copy.jpg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1688" t="37658" r="4415" b="36923"/>
          <a:stretch>
            <a:fillRect/>
          </a:stretch>
        </p:blipFill>
        <p:spPr bwMode="auto">
          <a:xfrm>
            <a:off x="1691680" y="3212976"/>
            <a:ext cx="648072" cy="795361"/>
          </a:xfrm>
          <a:prstGeom prst="rect">
            <a:avLst/>
          </a:prstGeom>
          <a:noFill/>
        </p:spPr>
      </p:pic>
      <p:pic>
        <p:nvPicPr>
          <p:cNvPr id="44" name="Picture 6" descr="https://encrypted-tbn2.gstatic.com/images?q=tbn:ANd9GcSTyVT0M0zDdZT_4QvE0FmctQ_DvSjuxg6g7WAWXegMLsBqzy_n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764704"/>
            <a:ext cx="720080" cy="944187"/>
          </a:xfrm>
          <a:prstGeom prst="rect">
            <a:avLst/>
          </a:prstGeom>
          <a:noFill/>
        </p:spPr>
      </p:pic>
      <p:pic>
        <p:nvPicPr>
          <p:cNvPr id="45" name="Picture 4" descr="http://salut-stik.kz/cms/uploads/images/102_podarok_svechi.jpeg"/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755576" y="4077072"/>
            <a:ext cx="1153540" cy="1164962"/>
          </a:xfrm>
          <a:prstGeom prst="rect">
            <a:avLst/>
          </a:prstGeom>
          <a:noFill/>
        </p:spPr>
      </p:pic>
      <p:pic>
        <p:nvPicPr>
          <p:cNvPr id="46" name="Picture 8" descr="http://ped-kopilka.ru/images/d6.jpg"/>
          <p:cNvPicPr>
            <a:picLocks noChangeAspect="1" noChangeArrowheads="1"/>
          </p:cNvPicPr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24" t="19502" r="54641" b="21992"/>
          <a:stretch>
            <a:fillRect/>
          </a:stretch>
        </p:blipFill>
        <p:spPr bwMode="auto">
          <a:xfrm>
            <a:off x="7380312" y="2924944"/>
            <a:ext cx="504056" cy="918103"/>
          </a:xfrm>
          <a:prstGeom prst="rect">
            <a:avLst/>
          </a:prstGeom>
          <a:noFill/>
        </p:spPr>
      </p:pic>
      <p:pic>
        <p:nvPicPr>
          <p:cNvPr id="47" name="Picture 6" descr="http://www.snowmen.ru/images/products/1328/main.jpg"/>
          <p:cNvPicPr>
            <a:picLocks noChangeAspect="1" noChangeArrowheads="1"/>
          </p:cNvPicPr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4260143"/>
            <a:ext cx="981891" cy="981891"/>
          </a:xfrm>
          <a:prstGeom prst="rect">
            <a:avLst/>
          </a:prstGeom>
          <a:noFill/>
        </p:spPr>
      </p:pic>
      <p:pic>
        <p:nvPicPr>
          <p:cNvPr id="1026" name="Picture 2" descr="C:\Users\Галя\Desktop\12.jpg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4500570"/>
            <a:ext cx="765407" cy="1071570"/>
          </a:xfrm>
          <a:prstGeom prst="rect">
            <a:avLst/>
          </a:prstGeom>
          <a:noFill/>
        </p:spPr>
      </p:pic>
      <p:pic>
        <p:nvPicPr>
          <p:cNvPr id="1027" name="Picture 3" descr="C:\Users\Галя\Desktop\10.jpg"/>
          <p:cNvPicPr>
            <a:picLocks noChangeAspect="1" noChangeArrowheads="1"/>
          </p:cNvPicPr>
          <p:nvPr/>
        </p:nvPicPr>
        <p:blipFill>
          <a:blip r:embed="rId2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4929198"/>
            <a:ext cx="714380" cy="1000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21818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" dur="2000" fill="hold"/>
                                        <p:tgtEl>
                                          <p:spTgt spid="206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-0.28142 0.0877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" y="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0.07847 -0.4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-2013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L 0.0816 -0.3879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0" y="-1939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38194 -0.8657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97" y="-432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294 L 0.34653 0.0483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46" y="9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0.27951 0.0995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497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0.30712 0.2567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1282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21666 0.1011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504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7407E-6 L -0.29775 0.0171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96" y="8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0.15261 -0.00324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-2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31267 -0.03959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2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resim.manzara.gen.tr/arka-plan-resimleri-7-800x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115616" y="980728"/>
            <a:ext cx="27335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hlinkClick r:id="rId4"/>
              </a:rPr>
              <a:t>http://jili-bili.ru</a:t>
            </a:r>
            <a:r>
              <a:rPr lang="ru-RU" sz="2000" b="1" dirty="0" smtClean="0"/>
              <a:t>   ель,</a:t>
            </a:r>
            <a:endParaRPr lang="ru-RU" sz="2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15616" y="2780928"/>
            <a:ext cx="7786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hlinkClick r:id="rId5"/>
              </a:rPr>
              <a:t>http://flock-tehno.okis.ru/fotogalery.21412.html</a:t>
            </a:r>
            <a:r>
              <a:rPr lang="ru-RU" sz="2000" b="1" dirty="0" smtClean="0"/>
              <a:t> елочный шар, игрушка из ткани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132856"/>
            <a:ext cx="7429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hlinkClick r:id="rId6"/>
              </a:rPr>
              <a:t>http://www.snowmen.ru/categories/44/items/1328/</a:t>
            </a:r>
            <a:r>
              <a:rPr lang="ru-RU" sz="2000" b="1" dirty="0" smtClean="0"/>
              <a:t>  игрушка Дед  Мороз, 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41277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hlinkClick r:id="rId7"/>
              </a:rPr>
              <a:t>http://dom-podarka.ru</a:t>
            </a:r>
            <a:r>
              <a:rPr lang="ru-RU" sz="2000" b="1" dirty="0" smtClean="0"/>
              <a:t> звезда,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1772816"/>
            <a:ext cx="77139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hlinkClick r:id="rId8"/>
              </a:rPr>
              <a:t>http://ro-to.ru/goods/svecha-dekorativnaya</a:t>
            </a:r>
            <a:r>
              <a:rPr lang="ru-RU" sz="2000" b="1" dirty="0" smtClean="0"/>
              <a:t>  свеча декоративная,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3429000"/>
            <a:ext cx="66437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hlinkClick r:id="rId9"/>
              </a:rPr>
              <a:t>http://www.mainecoon-forum.ru</a:t>
            </a:r>
            <a:r>
              <a:rPr lang="ru-RU" sz="2000" b="1" dirty="0" smtClean="0"/>
              <a:t> елочные игрушки из лампочек,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15616" y="4077072"/>
            <a:ext cx="6143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hlinkClick r:id="rId10"/>
              </a:rPr>
              <a:t>http://playhome.com.ua</a:t>
            </a:r>
            <a:r>
              <a:rPr lang="ru-RU" sz="2000" b="1" dirty="0" smtClean="0"/>
              <a:t>  хлопушка,</a:t>
            </a:r>
            <a:endParaRPr lang="ru-RU" sz="2000" b="1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ИСПОЛЬЗОВАННЫЕ ИНТЕРНЕТ - РЕСУРСЫ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Минусовка Маленькой елоч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 cstate="print"/>
          <a:stretch>
            <a:fillRect/>
          </a:stretch>
        </p:blipFill>
        <p:spPr>
          <a:xfrm>
            <a:off x="8839200" y="6000768"/>
            <a:ext cx="304800" cy="30480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115616" y="4581128"/>
            <a:ext cx="341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u="sng" dirty="0" smtClean="0">
                <a:hlinkClick r:id="rId12"/>
              </a:rPr>
              <a:t>salut-stik.kz</a:t>
            </a:r>
            <a:r>
              <a:rPr lang="en-US" dirty="0" smtClean="0"/>
              <a:t> </a:t>
            </a:r>
            <a:r>
              <a:rPr lang="ru-RU" dirty="0" smtClean="0"/>
              <a:t> </a:t>
            </a:r>
            <a:r>
              <a:rPr lang="ru-RU" b="1" dirty="0" smtClean="0"/>
              <a:t>бенгальские огни,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115616" y="5013176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hlinkClick r:id="rId13"/>
              </a:rPr>
              <a:t>http://www.ozon.ru/context/</a:t>
            </a:r>
            <a:r>
              <a:rPr lang="ru-RU" dirty="0" smtClean="0"/>
              <a:t> </a:t>
            </a:r>
            <a:r>
              <a:rPr lang="ru-RU" b="1" dirty="0" smtClean="0"/>
              <a:t>елочные </a:t>
            </a:r>
            <a:r>
              <a:rPr lang="ru-RU" b="1" smtClean="0"/>
              <a:t>игрушки ,</a:t>
            </a:r>
            <a:endParaRPr lang="ru-RU" dirty="0"/>
          </a:p>
        </p:txBody>
      </p:sp>
      <p:pic>
        <p:nvPicPr>
          <p:cNvPr id="17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676456" y="5877272"/>
            <a:ext cx="467544" cy="536741"/>
          </a:xfrm>
          <a:prstGeom prst="rect">
            <a:avLst/>
          </a:prstGeom>
          <a:noFill/>
        </p:spPr>
      </p:pic>
      <p:pic>
        <p:nvPicPr>
          <p:cNvPr id="19" name="Picture 9" descr="C:\Users\777\Desktop\Снежинка_большая_гиф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949280"/>
            <a:ext cx="441331" cy="50664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942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95</Words>
  <Application>Microsoft Office PowerPoint</Application>
  <PresentationFormat>Экран (4:3)</PresentationFormat>
  <Paragraphs>75</Paragraphs>
  <Slides>4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Цель игры:  учить детей соблюдать меры безопасности при обращении с елочными игрушками; формировать осознанное отношение к собственной безопасности.</vt:lpstr>
      <vt:lpstr>Слайд 3</vt:lpstr>
      <vt:lpstr>ИСПОЛЬЗОВАННЫЕ ИНТЕРНЕТ - РЕСУРСЫ</vt:lpstr>
    </vt:vector>
  </TitlesOfParts>
  <Company>http://www.microsoft.com/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Microsoft Office 2007</dc:creator>
  <cp:lastModifiedBy>Галя</cp:lastModifiedBy>
  <cp:revision>89</cp:revision>
  <dcterms:created xsi:type="dcterms:W3CDTF">2014-01-03T16:21:28Z</dcterms:created>
  <dcterms:modified xsi:type="dcterms:W3CDTF">2014-02-04T17:39:04Z</dcterms:modified>
</cp:coreProperties>
</file>