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5" r:id="rId19"/>
    <p:sldId id="272" r:id="rId20"/>
    <p:sldId id="258" r:id="rId21"/>
  </p:sldIdLst>
  <p:sldSz cx="9144000" cy="6858000" type="screen4x3"/>
  <p:notesSz cx="6858000" cy="91440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8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808A3-E97F-4CED-AF49-35CE816BB28B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678C1-E97E-4B46-8C06-95C3758478A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78C1-E97E-4B46-8C06-95C3758478A0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35EA-F100-4BFF-AB68-A75C5903D4E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5EDB-77C1-4CED-8BFE-D9FF9E6B6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35EA-F100-4BFF-AB68-A75C5903D4E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5EDB-77C1-4CED-8BFE-D9FF9E6B6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35EA-F100-4BFF-AB68-A75C5903D4E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5EDB-77C1-4CED-8BFE-D9FF9E6B6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35EA-F100-4BFF-AB68-A75C5903D4E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5EDB-77C1-4CED-8BFE-D9FF9E6B6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35EA-F100-4BFF-AB68-A75C5903D4E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5EDB-77C1-4CED-8BFE-D9FF9E6B6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35EA-F100-4BFF-AB68-A75C5903D4E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5EDB-77C1-4CED-8BFE-D9FF9E6B6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35EA-F100-4BFF-AB68-A75C5903D4E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5EDB-77C1-4CED-8BFE-D9FF9E6B6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35EA-F100-4BFF-AB68-A75C5903D4E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5EDB-77C1-4CED-8BFE-D9FF9E6B6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35EA-F100-4BFF-AB68-A75C5903D4E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5EDB-77C1-4CED-8BFE-D9FF9E6B6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35EA-F100-4BFF-AB68-A75C5903D4E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5EDB-77C1-4CED-8BFE-D9FF9E6B6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35EA-F100-4BFF-AB68-A75C5903D4E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5EDB-77C1-4CED-8BFE-D9FF9E6B6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A35EA-F100-4BFF-AB68-A75C5903D4E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E5EDB-77C1-4CED-8BFE-D9FF9E6B6E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file:///E:\&#1056;&#1072;&#1073;&#1086;&#1095;&#1080;&#1081;%20&#1089;&#1090;&#1086;&#1083;\&#1047;&#1072;&#1076;&#1072;&#1085;&#1080;&#1077;\&#1057;&#1090;&#1072;&#1090;&#1100;&#1080;%20&#1092;&#1077;&#1074;&#1088;&#1072;&#1083;&#1100;%202014%20(&#1087;&#1086;&#1089;&#1083;&#1077;&#1076;&#1085;&#1103;&#1103;%20&#1088;&#1077;&#1076;&#1072;&#1082;&#1094;&#1080;&#1103;)\&#1040;&#1088;&#1082;&#1072;&#1076;&#1100;&#1077;&#1074;&#1072;%20&#1045;.%20&#1053;&#1086;&#1074;&#1086;&#1075;&#1086;&#1076;&#1085;&#1077;&#1077;%20&#1095;&#1091;&#1076;&#1086;\elochka_elka_lesnoj_aromat_minus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5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6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2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23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hyperlink" Target="http://chudesenka.ru/load/4-1-0-12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hyperlink" Target="http://elenagatilova.ru/post192611587/" TargetMode="External"/><Relationship Id="rId5" Type="http://schemas.openxmlformats.org/officeDocument/2006/relationships/hyperlink" Target="http://www.motto.net.ua/img/newyear/1290274239_CDEEE2EEE3EEE4EDE8E920F4EEED203035203035.html" TargetMode="Externa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" y="0"/>
            <a:ext cx="914303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357430"/>
            <a:ext cx="7772400" cy="1470025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НОВОГОДНЕЕ ЧУДО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1670" y="4500570"/>
            <a:ext cx="6400800" cy="1752600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Аркадьева Е.,</a:t>
            </a:r>
            <a:r>
              <a:rPr lang="ru-RU" dirty="0">
                <a:solidFill>
                  <a:srgbClr val="002060"/>
                </a:solidFill>
              </a:rPr>
              <a:t> старший воспитатель, МБДОУ д</a:t>
            </a:r>
            <a:r>
              <a:rPr lang="ru-RU" dirty="0" smtClean="0">
                <a:solidFill>
                  <a:srgbClr val="002060"/>
                </a:solidFill>
              </a:rPr>
              <a:t>етский </a:t>
            </a:r>
            <a:r>
              <a:rPr lang="ru-RU" dirty="0">
                <a:solidFill>
                  <a:srgbClr val="002060"/>
                </a:solidFill>
              </a:rPr>
              <a:t>сад № 52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>
                <a:solidFill>
                  <a:srgbClr val="002060"/>
                </a:solidFill>
              </a:rPr>
              <a:t>Солнечная полянка»,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город </a:t>
            </a:r>
            <a:r>
              <a:rPr lang="ru-RU" dirty="0">
                <a:solidFill>
                  <a:srgbClr val="002060"/>
                </a:solidFill>
              </a:rPr>
              <a:t>Чебоксары. </a:t>
            </a:r>
          </a:p>
          <a:p>
            <a:endParaRPr lang="ru-RU" dirty="0"/>
          </a:p>
        </p:txBody>
      </p:sp>
      <p:pic>
        <p:nvPicPr>
          <p:cNvPr id="2054" name="Picture 6" descr="http://cs417216.vk.me/v417216833/10d4/iW5TR3E7dBA.jpg"/>
          <p:cNvPicPr>
            <a:picLocks noChangeAspect="1" noChangeArrowheads="1"/>
          </p:cNvPicPr>
          <p:nvPr/>
        </p:nvPicPr>
        <p:blipFill>
          <a:blip r:embed="rId6"/>
          <a:srcRect l="32947" r="8911"/>
          <a:stretch>
            <a:fillRect/>
          </a:stretch>
        </p:blipFill>
        <p:spPr bwMode="auto">
          <a:xfrm>
            <a:off x="6572233" y="142852"/>
            <a:ext cx="2571767" cy="322896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elochka_elka_lesnoj_aromat_minus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285720" y="6429396"/>
            <a:ext cx="304800" cy="304800"/>
          </a:xfrm>
          <a:prstGeom prst="rect">
            <a:avLst/>
          </a:prstGeom>
        </p:spPr>
      </p:pic>
      <p:pic>
        <p:nvPicPr>
          <p:cNvPr id="2055" name="Picture 7" descr="C:\Users\Галя\Desktop\Аркадьева Е. Новогоднее чудо\sn654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92663">
            <a:off x="2370480" y="213674"/>
            <a:ext cx="1753648" cy="2062160"/>
          </a:xfrm>
          <a:prstGeom prst="rect">
            <a:avLst/>
          </a:prstGeom>
          <a:noFill/>
        </p:spPr>
      </p:pic>
      <p:pic>
        <p:nvPicPr>
          <p:cNvPr id="9" name="Picture 7" descr="C:\Users\Галя\Desktop\Аркадьева Е. Новогоднее чудо\sn654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92663">
            <a:off x="1133655" y="3195311"/>
            <a:ext cx="1289176" cy="1515975"/>
          </a:xfrm>
          <a:prstGeom prst="rect">
            <a:avLst/>
          </a:prstGeom>
          <a:noFill/>
        </p:spPr>
      </p:pic>
      <p:pic>
        <p:nvPicPr>
          <p:cNvPr id="10" name="Picture 7" descr="C:\Users\Галя\Desktop\Аркадьева Е. Новогоднее чудо\sn654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92663">
            <a:off x="8205875" y="3679459"/>
            <a:ext cx="895000" cy="105245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1571612"/>
            <a:ext cx="6803522" cy="5102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Крош</a:t>
            </a:r>
            <a:r>
              <a:rPr lang="ru-RU" b="1" dirty="0" smtClean="0">
                <a:solidFill>
                  <a:schemeClr val="bg1"/>
                </a:solidFill>
              </a:rPr>
              <a:t> в лесу (ручной труд)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1643050"/>
            <a:ext cx="6677054" cy="5007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Символы Нового года (ручной труд)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1643050"/>
            <a:ext cx="6534178" cy="4900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гостях у Деда Мороза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(ручной труд)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571612"/>
            <a:ext cx="3840376" cy="5120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Снеговик (дизайн)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1643050"/>
            <a:ext cx="6887926" cy="4900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Сказка пришла (ручной труд)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1643050"/>
            <a:ext cx="6589208" cy="4941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Пингвинята</a:t>
            </a:r>
            <a:r>
              <a:rPr lang="ru-RU" b="1" dirty="0" smtClean="0">
                <a:solidFill>
                  <a:schemeClr val="bg1"/>
                </a:solidFill>
              </a:rPr>
              <a:t> (ручной труд)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1714488"/>
            <a:ext cx="6660646" cy="4995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Новогодняя сказка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(вырезывание из бумаги)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b="5927"/>
          <a:stretch>
            <a:fillRect/>
          </a:stretch>
        </p:blipFill>
        <p:spPr bwMode="auto">
          <a:xfrm>
            <a:off x="1142976" y="1643050"/>
            <a:ext cx="6874960" cy="4850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 у нас во дворе (ручной труд)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Мастерская </a:t>
            </a:r>
            <a:r>
              <a:rPr lang="ru-RU" b="1" dirty="0" err="1" smtClean="0">
                <a:solidFill>
                  <a:schemeClr val="bg1"/>
                </a:solidFill>
              </a:rPr>
              <a:t>Санты</a:t>
            </a:r>
            <a:r>
              <a:rPr lang="ru-RU" b="1" dirty="0" smtClean="0">
                <a:solidFill>
                  <a:schemeClr val="bg1"/>
                </a:solidFill>
              </a:rPr>
              <a:t> (ручной труд)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1643050"/>
            <a:ext cx="3836211" cy="5114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Новогодняя ферма (ручной труд)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843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1571612"/>
            <a:ext cx="6858048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714488"/>
            <a:ext cx="7034244" cy="4900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Выставка «Новогоднее чудо»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1400" dirty="0" smtClean="0">
                <a:hlinkClick r:id="rId5"/>
              </a:rPr>
              <a:t>http://www.motto.net.ua/img/newyear/1290274239_CDEEE2EEE3EEE4EDE8E920F4EEED203035203035.html</a:t>
            </a:r>
            <a:r>
              <a:rPr lang="ru-RU" sz="1400" dirty="0" smtClean="0"/>
              <a:t> - фон для презентации;</a:t>
            </a:r>
          </a:p>
          <a:p>
            <a:r>
              <a:rPr lang="en-US" sz="1400" dirty="0" smtClean="0">
                <a:hlinkClick r:id="rId6"/>
              </a:rPr>
              <a:t>http://elenagatilova.ru/post192611587/</a:t>
            </a:r>
            <a:r>
              <a:rPr lang="ru-RU" sz="1400" dirty="0" smtClean="0"/>
              <a:t> - снежинка анимация;</a:t>
            </a:r>
          </a:p>
          <a:p>
            <a:r>
              <a:rPr lang="en-US" sz="1400" dirty="0" smtClean="0">
                <a:hlinkClick r:id="rId7"/>
              </a:rPr>
              <a:t>http://chudesenka.ru/load/4-1-0-12</a:t>
            </a:r>
            <a:r>
              <a:rPr lang="ru-RU" sz="1400" dirty="0" smtClean="0"/>
              <a:t>  - фонограмма  песни «Елочка</a:t>
            </a:r>
            <a:r>
              <a:rPr lang="ru-RU" sz="1400" dirty="0"/>
              <a:t>, елка - лесной </a:t>
            </a:r>
            <a:r>
              <a:rPr lang="ru-RU" sz="1400" dirty="0" smtClean="0"/>
              <a:t>аромат» из </a:t>
            </a:r>
            <a:r>
              <a:rPr lang="ru-RU" sz="1400" dirty="0"/>
              <a:t>м/</a:t>
            </a:r>
            <a:r>
              <a:rPr lang="ru-RU" sz="1400" dirty="0" err="1"/>
              <a:t>ф</a:t>
            </a:r>
            <a:r>
              <a:rPr lang="ru-RU" sz="1400" dirty="0"/>
              <a:t> </a:t>
            </a:r>
            <a:r>
              <a:rPr lang="ru-RU" sz="1400" dirty="0" smtClean="0"/>
              <a:t>«Новогодняя сказка»,  слова</a:t>
            </a:r>
            <a:r>
              <a:rPr lang="ru-RU" sz="1400" dirty="0"/>
              <a:t>: И. </a:t>
            </a:r>
            <a:r>
              <a:rPr lang="ru-RU" sz="1400" dirty="0" err="1"/>
              <a:t>Шаферана</a:t>
            </a:r>
            <a:r>
              <a:rPr lang="ru-RU" sz="1400" dirty="0" smtClean="0"/>
              <a:t>,  музыка</a:t>
            </a:r>
            <a:r>
              <a:rPr lang="ru-RU" sz="1400" dirty="0"/>
              <a:t>: О. </a:t>
            </a:r>
            <a:r>
              <a:rPr lang="ru-RU" sz="1400" dirty="0" err="1" smtClean="0"/>
              <a:t>Фельцмана</a:t>
            </a:r>
            <a:r>
              <a:rPr lang="ru-RU" sz="1400" dirty="0" smtClean="0"/>
              <a:t>.</a:t>
            </a:r>
            <a:r>
              <a:rPr lang="ru-RU" sz="1400" dirty="0"/>
              <a:t> 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Презентация подготовлена редактором сайта  ИД «Воспитание дошкольника» Глушковой Г.В. на основе фотоматериалов автора статьи.</a:t>
            </a:r>
            <a:endParaRPr lang="ru-RU" sz="1400" dirty="0"/>
          </a:p>
          <a:p>
            <a:endParaRPr lang="ru-RU" sz="1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Использованные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Интернет-источники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1643050"/>
            <a:ext cx="6732084" cy="5049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Выставка «Новогоднее чудо»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1500174"/>
            <a:ext cx="6732084" cy="5049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Снеговики (папье-маше)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3" y="1571612"/>
            <a:ext cx="6762797" cy="5072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Елочки, колючие иголочки (дизайн)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Зимняя сказка (</a:t>
            </a:r>
            <a:r>
              <a:rPr lang="ru-RU" b="1" dirty="0" err="1" smtClean="0">
                <a:solidFill>
                  <a:schemeClr val="bg1"/>
                </a:solidFill>
              </a:rPr>
              <a:t>бумагопластика</a:t>
            </a:r>
            <a:r>
              <a:rPr lang="ru-RU" b="1" dirty="0" smtClean="0">
                <a:solidFill>
                  <a:schemeClr val="bg1"/>
                </a:solidFill>
              </a:rPr>
              <a:t>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1500174"/>
            <a:ext cx="6819930" cy="5114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1571612"/>
            <a:ext cx="3782632" cy="5043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Скоро Новый год (</a:t>
            </a:r>
            <a:r>
              <a:rPr lang="ru-RU" b="1" dirty="0" err="1" smtClean="0">
                <a:solidFill>
                  <a:schemeClr val="bg1"/>
                </a:solidFill>
              </a:rPr>
              <a:t>киригами</a:t>
            </a:r>
            <a:r>
              <a:rPr lang="ru-RU" b="1" dirty="0" smtClean="0">
                <a:solidFill>
                  <a:schemeClr val="bg1"/>
                </a:solidFill>
              </a:rPr>
              <a:t>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1571612"/>
            <a:ext cx="6732084" cy="5049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Символы Нового года(</a:t>
            </a:r>
            <a:r>
              <a:rPr lang="ru-RU" b="1" dirty="0" err="1" smtClean="0">
                <a:solidFill>
                  <a:schemeClr val="bg1"/>
                </a:solidFill>
              </a:rPr>
              <a:t>киригами</a:t>
            </a:r>
            <a:r>
              <a:rPr lang="ru-RU" b="1" dirty="0" smtClean="0">
                <a:solidFill>
                  <a:schemeClr val="bg1"/>
                </a:solidFill>
              </a:rPr>
              <a:t>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я\Desktop\1290274239_CDEEE2EEE3EEE4EDE8E920F4EEED203035203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033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1571612"/>
            <a:ext cx="6819930" cy="5114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Снеговики(</a:t>
            </a:r>
            <a:r>
              <a:rPr lang="ru-RU" b="1" dirty="0" err="1" smtClean="0">
                <a:solidFill>
                  <a:schemeClr val="bg1"/>
                </a:solidFill>
              </a:rPr>
              <a:t>папье-маше,нитки</a:t>
            </a:r>
            <a:r>
              <a:rPr lang="ru-RU" b="1" dirty="0" smtClean="0">
                <a:solidFill>
                  <a:schemeClr val="bg1"/>
                </a:solidFill>
              </a:rPr>
              <a:t>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0000"/>
  <p:tag name="ISPRING_PRESENTATION_PATH" val="E:\Рабочий стол\Задание\Статьи февраль 2014 (последняя редакция)\Аркадьева Е. Новогоднее чудо\novogodnee-chudo-v-detskom-sadu.pptx"/>
  <p:tag name="ISPRING_RESOURCE_PATHS_HASH_2" val="71d82e4cf73b598ac68b0fec4b29d2caa2ef55"/>
  <p:tag name="GENSWF_OUTPUT_FILE_NAME" val="novogodnee-chudo-v-detskom-sadu"/>
  <p:tag name="ISPRING_UUID" val="{DC58E212-2CD6-4F70-9540-5D30B72A0DB8}"/>
  <p:tag name="ISPRING_RESOURCE_FOLDER" val="E:\Рабочий стол\Задание\Статьи февраль 2014 (последняя редакция)\Аркадьева Е. Новогоднее чудо\novogodnee-chudo-v-detskom-sadu_1\"/>
  <p:tag name="ISPRING_RESOURCE_FOLDER_STATIC" val="E:\Рабочий стол\Задание\Статьи февраль 2014 (последняя редакция)\Аркадьева Е. Новогоднее чудо\novogodnee-chudo-v-detskom-sadu_1\"/>
  <p:tag name="ISPRING_PRESENTATION_INFO" val="&lt;?xml version=&quot;1.0&quot; encoding=&quot;UTF-8&quot; standalone=&quot;no&quot; ?&gt;&#10;&lt;presentation&gt;&#10;&#10;  &lt;slides&gt;&#10;    &lt;slide duration=&quot;1&quot; id=&quot;{D96E873C-7F43-43C7-A1C4-0B7016D106FC}&quot; pptId=&quot;256&quot; transitionDuration=&quot;0&quot;/&gt;&#10;    &lt;slide duration=&quot;5000&quot; id=&quot;{106A60BA-9FC6-406A-8341-5BC1C8A14B6B}&quot; pptId=&quot;257&quot; transitionDuration=&quot;0&quot;/&gt;&#10;    &lt;slide duration=&quot;5000&quot; id=&quot;{4BFBE4BC-1482-4C36-99B3-1534597BA2D6}&quot; pptId=&quot;274&quot; transitionDuration=&quot;0&quot;/&gt;&#10;    &lt;slide duration=&quot;5000&quot; id=&quot;{D01567C5-529E-45AB-A72E-A262000DB42A}&quot; pptId=&quot;259&quot; transitionDuration=&quot;0&quot;/&gt;&#10;    &lt;slide duration=&quot;5000&quot; id=&quot;{5F441EEB-2101-44B1-BFA7-BC312E9FDD71}&quot; pptId=&quot;260&quot; transitionDuration=&quot;0&quot;/&gt;&#10;    &lt;slide duration=&quot;5000&quot; id=&quot;{108F12A9-2D07-467E-A892-B301557F7068}&quot; pptId=&quot;261&quot; transitionDuration=&quot;0&quot;/&gt;&#10;    &lt;slide duration=&quot;5000&quot; id=&quot;{6A74CD32-7E54-4B5D-A84F-19429C33F197}&quot; pptId=&quot;262&quot; transitionDuration=&quot;0&quot;/&gt;&#10;    &lt;slide duration=&quot;5000&quot; id=&quot;{EC201DB2-DB62-4A3C-933A-5FA017B531B1}&quot; pptId=&quot;263&quot; transitionDuration=&quot;0&quot;/&gt;&#10;    &lt;slide duration=&quot;5000&quot; id=&quot;{CEC324D8-8B52-48A5-BBC4-07C89CF44FA7}&quot; pptId=&quot;264&quot; transitionDuration=&quot;0&quot;/&gt;&#10;    &lt;slide duration=&quot;5000&quot; id=&quot;{52F488CA-BD01-43EC-813E-BDB0DD0EBE8C}&quot; pptId=&quot;265&quot; transitionDuration=&quot;0&quot;/&gt;&#10;    &lt;slide duration=&quot;5000&quot; id=&quot;{D3E93DF8-A621-4AD3-9237-B22A45E1B676}&quot; pptId=&quot;266&quot; transitionDuration=&quot;0&quot;/&gt;&#10;    &lt;slide duration=&quot;5000&quot; id=&quot;{40407698-BA33-453F-88A1-03708CE95A42}&quot; pptId=&quot;267&quot; transitionDuration=&quot;0&quot;/&gt;&#10;    &lt;slide duration=&quot;5000&quot; id=&quot;{676B9D9D-98A6-4731-A269-05DE83324D98}&quot; pptId=&quot;268&quot; transitionDuration=&quot;0&quot;/&gt;&#10;    &lt;slide duration=&quot;5000&quot; id=&quot;{DB2DBE3C-B245-4E3F-9F40-721B01C79EFD}&quot; pptId=&quot;269&quot; transitionDuration=&quot;0&quot;/&gt;&#10;    &lt;slide duration=&quot;5000&quot; id=&quot;{6728F3FB-F4F2-4451-AEBD-64F2F17E5F8C}&quot; pptId=&quot;270&quot; transitionDuration=&quot;0&quot;/&gt;&#10;    &lt;slide duration=&quot;5000&quot; id=&quot;{BAF54B60-C421-4411-807F-BB6A1AC5DCE7}&quot; pptId=&quot;271&quot; transitionDuration=&quot;0&quot;/&gt;&#10;    &lt;slide duration=&quot;5000&quot; id=&quot;{A69D8CB4-A7A1-43B4-9926-0C5134FE125C}&quot; pptId=&quot;273&quot; transitionDuration=&quot;0&quot;/&gt;&#10;    &lt;slide duration=&quot;5000&quot; id=&quot;{A04BF143-B77F-4D65-A288-1590CE868911}&quot; pptId=&quot;275&quot; transitionDuration=&quot;0&quot;/&gt;&#10;    &lt;slide duration=&quot;5000&quot; id=&quot;{5DACCF27-ED00-46BE-B2DD-19252A54529A}&quot; pptId=&quot;272&quot; transitionDuration=&quot;0&quot;/&gt;&#10;    &lt;slide duration=&quot;5000&quot; id=&quot;{894DE59B-2DF2-4FBE-BD5A-F28EA7297DAC}&quot; pptId=&quot;258&quot; transitionDuration=&quot;0&quot;/&gt;&#10;  &lt;/slides&gt;&#10;&#10;  &lt;narration&gt;&#10;    &lt;audioTracks&gt;&#10;      &lt;audioTrack duration=&quot;94901&quot; slideId=&quot;{D96E873C-7F43-43C7-A1C4-0B7016D106FC}&quot; startTime=&quot;0&quot; stepIndex=&quot;0&quot; volume=&quot;1&quot;&gt;&#10;        &lt;file modifyTime=&quot;2013-11-04T09:54:04&quot; size=&quot;2277617&quot;&gt;&#10;          &lt;path full=&quot;E:\Рабочий стол\Задание\Статьи февраль 2014 (последняя редакция)\Аркадьева Е. Новогоднее чудо\elochka_elka_lesnoj_aromat_minus.mp3&quot; relative=&quot;elochka_elka_lesnoj_aromat_minus.mp3&quot;/&gt;&#10;        &lt;/file&gt;&#10;        &lt;audio channels=&quot;2&quot; sampleRate=&quot;48000&quot;/&gt;&#10;      &lt;/audioTrack&gt;&#10;    &lt;/audioTracks&gt;&#10;  &lt;/narration&gt;&#10;&#10;&lt;/presentation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CEC324D8-8B52-48A5-BBC4-07C89CF44FA7}"/>
  <p:tag name="GENSWF_ADVANCE_TIME" val="5"/>
  <p:tag name="TIMING" val="|5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52F488CA-BD01-43EC-813E-BDB0DD0EBE8C}"/>
  <p:tag name="GENSWF_ADVANCE_TIME" val="5"/>
  <p:tag name="TIMING" val="|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D3E93DF8-A621-4AD3-9237-B22A45E1B676}"/>
  <p:tag name="GENSWF_ADVANCE_TIME" val="5"/>
  <p:tag name="TIMING" val="|5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40407698-BA33-453F-88A1-03708CE95A42}"/>
  <p:tag name="GENSWF_ADVANCE_TIME" val="5"/>
  <p:tag name="TIMING" val="|5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676B9D9D-98A6-4731-A269-05DE83324D98}"/>
  <p:tag name="GENSWF_ADVANCE_TIME" val="5"/>
  <p:tag name="TIMING" val="|5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DB2DBE3C-B245-4E3F-9F40-721B01C79EFD}"/>
  <p:tag name="GENSWF_ADVANCE_TIME" val="5"/>
  <p:tag name="TIMING" val="|5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6728F3FB-F4F2-4451-AEBD-64F2F17E5F8C}"/>
  <p:tag name="GENSWF_ADVANCE_TIME" val="5"/>
  <p:tag name="TIMING" val="|5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BAF54B60-C421-4411-807F-BB6A1AC5DCE7}"/>
  <p:tag name="GENSWF_ADVANCE_TIME" val="5"/>
  <p:tag name="TIMING" val="|5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A69D8CB4-A7A1-43B4-9926-0C5134FE125C}"/>
  <p:tag name="GENSWF_ADVANCE_TIME" val="5"/>
  <p:tag name="TIMING" val="|5"/>
  <p:tag name="ISPRING_CUSTOM_TIMING_USE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A04BF143-B77F-4D65-A288-1590CE868911}"/>
  <p:tag name="GENSWF_ADVANCE_TIME" val="5"/>
  <p:tag name="TIMING" val="|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D96E873C-7F43-43C7-A1C4-0B7016D106FC}"/>
  <p:tag name="GENSWF_ADVANCE_TIME" val="0.001"/>
  <p:tag name="TIMING" val="|0.001"/>
  <p:tag name="ISPRING_CUSTOM_TIMING_USED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5DACCF27-ED00-46BE-B2DD-19252A54529A}"/>
  <p:tag name="GENSWF_ADVANCE_TIME" val="5"/>
  <p:tag name="TIMING" val="|5"/>
  <p:tag name="ISPRING_CUSTOM_TIMING_USED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894DE59B-2DF2-4FBE-BD5A-F28EA7297DAC}"/>
  <p:tag name="GENSWF_ADVANCE_TIME" val="5"/>
  <p:tag name="TIMING" val="|5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106A60BA-9FC6-406A-8341-5BC1C8A14B6B}"/>
  <p:tag name="GENSWF_ADVANCE_TIME" val="5"/>
  <p:tag name="TIMING" val="|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4BFBE4BC-1482-4C36-99B3-1534597BA2D6}"/>
  <p:tag name="GENSWF_ADVANCE_TIME" val="5"/>
  <p:tag name="TIMING" val="|5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D01567C5-529E-45AB-A72E-A262000DB42A}"/>
  <p:tag name="GENSWF_ADVANCE_TIME" val="5"/>
  <p:tag name="TIMING" val="|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5F441EEB-2101-44B1-BFA7-BC312E9FDD71}"/>
  <p:tag name="GENSWF_ADVANCE_TIME" val="5"/>
  <p:tag name="TIMING" val="|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108F12A9-2D07-467E-A892-B301557F7068}"/>
  <p:tag name="GENSWF_ADVANCE_TIME" val="5"/>
  <p:tag name="TIMING" val="|5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6A74CD32-7E54-4B5D-A84F-19429C33F197}"/>
  <p:tag name="GENSWF_ADVANCE_TIME" val="5"/>
  <p:tag name="TIMING" val="|5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EC201DB2-DB62-4A3C-933A-5FA017B531B1}"/>
  <p:tag name="GENSWF_ADVANCE_TIME" val="5"/>
  <p:tag name="TIMING" val="|5"/>
  <p:tag name="ISPRING_CUSTOM_TIMING_USED" val="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174</Words>
  <Application>Microsoft Office PowerPoint</Application>
  <PresentationFormat>Экран (4:3)</PresentationFormat>
  <Paragraphs>48</Paragraphs>
  <Slides>20</Slides>
  <Notes>20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НОВОГОДНЕЕ ЧУДО</vt:lpstr>
      <vt:lpstr>Выставка «Новогоднее чудо»</vt:lpstr>
      <vt:lpstr>Выставка «Новогоднее чудо»</vt:lpstr>
      <vt:lpstr>Снеговики (папье-маше)</vt:lpstr>
      <vt:lpstr>Елочки, колючие иголочки (дизайн)</vt:lpstr>
      <vt:lpstr>Зимняя сказка (бумагопластика)</vt:lpstr>
      <vt:lpstr>Скоро Новый год (киригами)</vt:lpstr>
      <vt:lpstr>Символы Нового года(киригами)</vt:lpstr>
      <vt:lpstr>Снеговики(папье-маше,нитки)</vt:lpstr>
      <vt:lpstr>Крош в лесу (ручной труд)</vt:lpstr>
      <vt:lpstr>Символы Нового года (ручной труд)</vt:lpstr>
      <vt:lpstr>В гостях у Деда Мороза  (ручной труд)</vt:lpstr>
      <vt:lpstr>Снеговик (дизайн)</vt:lpstr>
      <vt:lpstr>Сказка пришла (ручной труд)</vt:lpstr>
      <vt:lpstr>Пингвинята (ручной труд)</vt:lpstr>
      <vt:lpstr>Новогодняя сказка  (вырезывание из бумаги)</vt:lpstr>
      <vt:lpstr>А у нас во дворе (ручной труд)</vt:lpstr>
      <vt:lpstr>Мастерская Санты (ручной труд)</vt:lpstr>
      <vt:lpstr>Новогодняя ферма (ручной труд)</vt:lpstr>
      <vt:lpstr>Использованные  Интернет-источники: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Галя</dc:creator>
  <cp:lastModifiedBy>admin</cp:lastModifiedBy>
  <cp:revision>19</cp:revision>
  <dcterms:created xsi:type="dcterms:W3CDTF">2013-11-04T08:08:54Z</dcterms:created>
  <dcterms:modified xsi:type="dcterms:W3CDTF">2014-02-26T10:00:44Z</dcterms:modified>
</cp:coreProperties>
</file>