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530280" y="2704680"/>
            <a:ext cx="7772040" cy="1509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7C7C0-45C7-42AC-AAF3-9EDF3ACA69ED}" type="datetimeFigureOut">
              <a:rPr lang="ru-RU" smtClean="0"/>
              <a:t>07.08.2014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194B9-2F44-4C2A-9CC8-984C9EC564C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669DD-79C9-4712-8514-AE90C8E05854}" type="datetimeFigureOut">
              <a:rPr lang="ru-RU" smtClean="0"/>
              <a:t>07.08.2014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DE4E2-0D5E-48DA-9899-EDB67BD3324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571320" y="1928802"/>
            <a:ext cx="7929770" cy="1428760"/>
          </a:xfrm>
          <a:prstGeom prst="rect">
            <a:avLst/>
          </a:prstGeom>
        </p:spPr>
        <p:txBody>
          <a:bodyPr lIns="0" tIns="0" rIns="18360" bIns="0" anchor="b"/>
          <a:lstStyle/>
          <a:p>
            <a:pPr algn="ctr">
              <a:lnSpc>
                <a:spcPct val="100000"/>
              </a:lnSpc>
            </a:pPr>
            <a:r>
              <a:rPr lang="ru-RU" sz="9600" b="1" dirty="0">
                <a:solidFill>
                  <a:srgbClr val="FF0000"/>
                </a:solidFill>
                <a:latin typeface="Calibri"/>
              </a:rPr>
              <a:t>
</a:t>
            </a:r>
            <a:r>
              <a:rPr lang="ru-RU" sz="3600" b="1" dirty="0">
                <a:solidFill>
                  <a:srgbClr val="FFFFFF"/>
                </a:solidFill>
                <a:latin typeface="Calibri"/>
              </a:rPr>
              <a:t>Автор – Ю.И. Тимохина, </a:t>
            </a:r>
            <a:r>
              <a:rPr lang="ru-RU" sz="36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уз</a:t>
            </a:r>
            <a:r>
              <a:rPr lang="ru-RU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Музыкальный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чемоданчик </a:t>
            </a:r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3500438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" pitchFamily="34" charset="0"/>
                <a:cs typeface="Arial" pitchFamily="34" charset="0"/>
              </a:rPr>
              <a:t>Юлия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Ивановна ТИМОХИНА, 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музыкальный руководитель, МБДОУ </a:t>
            </a:r>
            <a:r>
              <a:rPr lang="ru-RU" dirty="0">
                <a:latin typeface="Arial" pitchFamily="34" charset="0"/>
                <a:cs typeface="Arial" pitchFamily="34" charset="0"/>
              </a:rPr>
              <a:t>детский сад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Компенсирующего вида </a:t>
            </a:r>
            <a:r>
              <a:rPr lang="ru-RU" dirty="0">
                <a:latin typeface="Arial" pitchFamily="34" charset="0"/>
                <a:cs typeface="Arial" pitchFamily="34" charset="0"/>
              </a:rPr>
              <a:t>№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32 «</a:t>
            </a:r>
            <a:r>
              <a:rPr lang="ru-RU" dirty="0">
                <a:latin typeface="Arial" pitchFamily="34" charset="0"/>
                <a:cs typeface="Arial" pitchFamily="34" charset="0"/>
              </a:rPr>
              <a:t>Дружные ребята»,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г. Старый Оскол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Белгородская область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1486080" y="395280"/>
            <a:ext cx="6171840" cy="856800"/>
          </a:xfrm>
          <a:prstGeom prst="rect">
            <a:avLst/>
          </a:prstGeom>
        </p:spPr>
        <p:txBody>
          <a:bodyPr lIns="0" tIns="0" rIns="18360" bIns="0" anchor="b"/>
          <a:lstStyle/>
          <a:p>
            <a:pPr algn="ctr">
              <a:lnSpc>
                <a:spcPct val="100000"/>
              </a:lnSpc>
            </a:pPr>
            <a:r>
              <a:rPr lang="ru-RU" sz="4400" b="1">
                <a:solidFill>
                  <a:srgbClr val="FFFF00"/>
                </a:solidFill>
                <a:latin typeface="Calibri"/>
              </a:rPr>
              <a:t>ИГРАЕМ И ПОЁМ</a:t>
            </a:r>
            <a:endParaRPr/>
          </a:p>
        </p:txBody>
      </p:sp>
      <p:pic>
        <p:nvPicPr>
          <p:cNvPr id="103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43000" y="1285920"/>
            <a:ext cx="6857640" cy="5143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1571760" y="357120"/>
            <a:ext cx="6171840" cy="856800"/>
          </a:xfrm>
          <a:prstGeom prst="rect">
            <a:avLst/>
          </a:prstGeom>
        </p:spPr>
        <p:txBody>
          <a:bodyPr lIns="0" tIns="0" rIns="18360" bIns="0" anchor="b"/>
          <a:lstStyle/>
          <a:p>
            <a:pPr algn="ctr">
              <a:lnSpc>
                <a:spcPct val="100000"/>
              </a:lnSpc>
            </a:pPr>
            <a:r>
              <a:rPr lang="ru-RU" sz="4400" b="1">
                <a:solidFill>
                  <a:srgbClr val="FFFF00"/>
                </a:solidFill>
                <a:latin typeface="Calibri"/>
              </a:rPr>
              <a:t>АХ, КАКОЕ ЧУДО!</a:t>
            </a:r>
            <a:endParaRPr/>
          </a:p>
        </p:txBody>
      </p:sp>
      <p:pic>
        <p:nvPicPr>
          <p:cNvPr id="105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1214280" y="1196640"/>
            <a:ext cx="7000560" cy="5250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4280" y="857160"/>
            <a:ext cx="7214760" cy="5411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880920" y="857160"/>
            <a:ext cx="7476840" cy="5607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0080" y="857160"/>
            <a:ext cx="7500600" cy="5625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43000" y="1071720"/>
            <a:ext cx="6714720" cy="5172480"/>
          </a:xfrm>
          <a:prstGeom prst="rect">
            <a:avLst/>
          </a:prstGeom>
          <a:ln>
            <a:noFill/>
          </a:ln>
        </p:spPr>
      </p:pic>
      <p:sp>
        <p:nvSpPr>
          <p:cNvPr id="88" name="TextShape 1"/>
          <p:cNvSpPr txBox="1"/>
          <p:nvPr/>
        </p:nvSpPr>
        <p:spPr>
          <a:xfrm>
            <a:off x="0" y="285840"/>
            <a:ext cx="8929440" cy="785520"/>
          </a:xfrm>
          <a:prstGeom prst="rect">
            <a:avLst/>
          </a:prstGeom>
        </p:spPr>
        <p:txBody>
          <a:bodyPr lIns="0" tIns="0" rIns="18360" bIns="0" anchor="b"/>
          <a:lstStyle/>
          <a:p>
            <a:pPr algn="ctr">
              <a:lnSpc>
                <a:spcPct val="100000"/>
              </a:lnSpc>
            </a:pPr>
            <a:r>
              <a:rPr lang="ru-RU" sz="4400" b="1">
                <a:solidFill>
                  <a:srgbClr val="FFFF00"/>
                </a:solidFill>
                <a:latin typeface="Calibri"/>
              </a:rPr>
              <a:t>ИЗУЧАЕМ НОТНУЮ ГРАМОТУ </a:t>
            </a:r>
            <a:endParaRPr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533520" y="1371600"/>
            <a:ext cx="7851240" cy="1828440"/>
          </a:xfrm>
          <a:prstGeom prst="rect">
            <a:avLst/>
          </a:prstGeom>
        </p:spPr>
        <p:txBody>
          <a:bodyPr lIns="0" tIns="0" rIns="18360" bIns="0" anchor="b"/>
          <a:lstStyle/>
          <a:p>
            <a:pPr algn="r">
              <a:lnSpc>
                <a:spcPct val="100000"/>
              </a:lnSpc>
            </a:pPr>
            <a:r>
              <a:rPr lang="ru-RU" sz="5600" b="1">
                <a:solidFill>
                  <a:srgbClr val="50E0EA"/>
                </a:solidFill>
                <a:latin typeface="Calibri"/>
              </a:rPr>
              <a:t>
</a:t>
            </a:r>
            <a:endParaRPr/>
          </a:p>
        </p:txBody>
      </p:sp>
      <p:pic>
        <p:nvPicPr>
          <p:cNvPr id="90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785880" y="571320"/>
            <a:ext cx="7730280" cy="5500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1691640" y="428760"/>
            <a:ext cx="6171840" cy="642600"/>
          </a:xfrm>
          <a:prstGeom prst="rect">
            <a:avLst/>
          </a:prstGeom>
        </p:spPr>
        <p:txBody>
          <a:bodyPr lIns="0" tIns="0" rIns="18360" bIns="0" anchor="b"/>
          <a:lstStyle/>
          <a:p>
            <a:pPr algn="ctr">
              <a:lnSpc>
                <a:spcPct val="100000"/>
              </a:lnSpc>
            </a:pPr>
            <a:r>
              <a:rPr lang="ru-RU" sz="4400" b="1">
                <a:solidFill>
                  <a:srgbClr val="FFFF00"/>
                </a:solidFill>
                <a:latin typeface="Calibri"/>
              </a:rPr>
              <a:t>ВЕСЁЛЫЕ НОТКИ</a:t>
            </a:r>
            <a:endParaRPr/>
          </a:p>
        </p:txBody>
      </p:sp>
      <p:pic>
        <p:nvPicPr>
          <p:cNvPr id="92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857160" y="1071720"/>
            <a:ext cx="7446960" cy="5411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0" y="0"/>
            <a:ext cx="9143640" cy="1071360"/>
          </a:xfrm>
          <a:prstGeom prst="rect">
            <a:avLst/>
          </a:prstGeom>
        </p:spPr>
        <p:txBody>
          <a:bodyPr lIns="0" tIns="0" rIns="18360" bIns="0" anchor="b"/>
          <a:lstStyle/>
          <a:p>
            <a:pPr algn="ctr">
              <a:lnSpc>
                <a:spcPct val="100000"/>
              </a:lnSpc>
            </a:pPr>
            <a:r>
              <a:rPr lang="ru-RU" sz="5600" b="1">
                <a:solidFill>
                  <a:srgbClr val="FF0000"/>
                </a:solidFill>
                <a:latin typeface="Calibri"/>
              </a:rPr>
              <a:t>
</a:t>
            </a:r>
            <a:r>
              <a:rPr lang="ru-RU" sz="4900" b="1">
                <a:solidFill>
                  <a:srgbClr val="FFFF00"/>
                </a:solidFill>
                <a:latin typeface="Calibri"/>
              </a:rPr>
              <a:t>ОТГАДАЙ, НА ЧЁМ ИГРАЮ  </a:t>
            </a:r>
            <a:endParaRPr/>
          </a:p>
        </p:txBody>
      </p:sp>
      <p:pic>
        <p:nvPicPr>
          <p:cNvPr id="94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122480" y="1428840"/>
            <a:ext cx="7164000" cy="501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28400" y="1000080"/>
            <a:ext cx="7772760" cy="788040"/>
          </a:xfrm>
          <a:prstGeom prst="rect">
            <a:avLst/>
          </a:prstGeom>
        </p:spPr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r>
              <a:rPr lang="ru-RU" sz="2200">
                <a:solidFill>
                  <a:srgbClr val="FFFFFF"/>
                </a:solidFill>
                <a:latin typeface="Constantia"/>
              </a:rPr>
              <a:t>  </a:t>
            </a:r>
            <a:endParaRPr/>
          </a:p>
        </p:txBody>
      </p:sp>
      <p:pic>
        <p:nvPicPr>
          <p:cNvPr id="96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71720" y="1000080"/>
            <a:ext cx="7143480" cy="5357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214200" y="428760"/>
            <a:ext cx="8500680" cy="1428480"/>
          </a:xfrm>
          <a:prstGeom prst="rect">
            <a:avLst/>
          </a:prstGeom>
        </p:spPr>
        <p:txBody>
          <a:bodyPr lIns="0" tIns="0" rIns="18360" bIns="0" anchor="b"/>
          <a:lstStyle/>
          <a:p>
            <a:pPr algn="ctr">
              <a:lnSpc>
                <a:spcPct val="100000"/>
              </a:lnSpc>
            </a:pPr>
            <a:r>
              <a:rPr lang="ru-RU" sz="4400" b="1">
                <a:solidFill>
                  <a:srgbClr val="FFFF00"/>
                </a:solidFill>
                <a:latin typeface="Calibri"/>
              </a:rPr>
              <a:t>МОДЕЛИРОВАНИЕ 
РИТМА И ВЫСОТЫ</a:t>
            </a:r>
            <a:endParaRPr/>
          </a:p>
        </p:txBody>
      </p:sp>
      <p:pic>
        <p:nvPicPr>
          <p:cNvPr id="98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1643040" y="1857240"/>
            <a:ext cx="6095520" cy="457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880200" y="1214280"/>
            <a:ext cx="7572960" cy="5000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2071800" y="642960"/>
            <a:ext cx="6171840" cy="642600"/>
          </a:xfrm>
          <a:prstGeom prst="rect">
            <a:avLst/>
          </a:prstGeom>
        </p:spPr>
        <p:txBody>
          <a:bodyPr lIns="0" tIns="0" rIns="18360" bIns="0" anchor="b"/>
          <a:lstStyle/>
          <a:p>
            <a:pPr algn="ctr">
              <a:lnSpc>
                <a:spcPct val="100000"/>
              </a:lnSpc>
            </a:pPr>
            <a:r>
              <a:rPr lang="ru-RU" sz="4400" b="1">
                <a:solidFill>
                  <a:srgbClr val="FFFF00"/>
                </a:solidFill>
                <a:latin typeface="Calibri"/>
              </a:rPr>
              <a:t>УГАДАЙ, КТО ПОЁТ</a:t>
            </a:r>
            <a:endParaRPr/>
          </a:p>
        </p:txBody>
      </p:sp>
      <p:pic>
        <p:nvPicPr>
          <p:cNvPr id="101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357200" y="1357200"/>
            <a:ext cx="6810120" cy="5107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1</cp:revision>
  <dcterms:modified xsi:type="dcterms:W3CDTF">2014-08-07T06:55:15Z</dcterms:modified>
</cp:coreProperties>
</file>