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CD5E38-6812-4740-8B2F-08EDE9D46CDC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20F09F-FC4B-4945-8C61-C4F803E425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3"/>
            <a:ext cx="8267728" cy="17145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Изготовление куклы-закрутки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00372"/>
            <a:ext cx="8572560" cy="20002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Презентация подготовлена по материалам интегрированного занятия для детей 5-7 лет «Обереги» М.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Кретовой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педагога-психолога, педагога дополнительного образования, ГБОУ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ЦРР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детский сад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№1039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Восточный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округ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Москва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357826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Этапы 17−18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B215~1\AppData\Local\Temp\Rar$DI04.938\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4337071" cy="3252803"/>
          </a:xfrm>
          <a:prstGeom prst="rect">
            <a:avLst/>
          </a:prstGeom>
          <a:noFill/>
        </p:spPr>
      </p:pic>
      <p:pic>
        <p:nvPicPr>
          <p:cNvPr id="9219" name="Picture 3" descr="C:\Users\B215~1\AppData\Local\Temp\Rar$DI06.146\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7364"/>
            <a:ext cx="4343400" cy="3257550"/>
          </a:xfrm>
          <a:prstGeom prst="rect">
            <a:avLst/>
          </a:prstGeom>
          <a:noFill/>
        </p:spPr>
      </p:pic>
      <p:pic>
        <p:nvPicPr>
          <p:cNvPr id="7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Кукла-закрутка готова!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B215~1\AppData\Local\Temp\Rar$DI12.229\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382" r="9744"/>
          <a:stretch>
            <a:fillRect/>
          </a:stretch>
        </p:blipFill>
        <p:spPr bwMode="auto">
          <a:xfrm>
            <a:off x="1571604" y="1214423"/>
            <a:ext cx="6236130" cy="564357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Этапы 1−2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215~1\AppData\Local\Temp\Rar$DI00.774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4381531" cy="3286148"/>
          </a:xfrm>
          <a:prstGeom prst="rect">
            <a:avLst/>
          </a:prstGeom>
          <a:noFill/>
        </p:spPr>
      </p:pic>
      <p:pic>
        <p:nvPicPr>
          <p:cNvPr id="1027" name="Picture 3" descr="C:\Users\B215~1\AppData\Local\Temp\Rar$DI02.494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56" y="1785926"/>
            <a:ext cx="4343400" cy="3257550"/>
          </a:xfrm>
          <a:prstGeom prst="rect">
            <a:avLst/>
          </a:prstGeom>
          <a:noFill/>
        </p:spPr>
      </p:pic>
      <p:pic>
        <p:nvPicPr>
          <p:cNvPr id="9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Этапы 3−4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B215~1\AppData\Local\Temp\Rar$DI40.408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286280" cy="3214710"/>
          </a:xfrm>
          <a:prstGeom prst="rect">
            <a:avLst/>
          </a:prstGeom>
          <a:noFill/>
        </p:spPr>
      </p:pic>
      <p:pic>
        <p:nvPicPr>
          <p:cNvPr id="2051" name="Picture 3" descr="C:\Users\B215~1\AppData\Local\Temp\Rar$DI41.738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56" y="2000240"/>
            <a:ext cx="4343400" cy="3257550"/>
          </a:xfrm>
          <a:prstGeom prst="rect">
            <a:avLst/>
          </a:prstGeom>
          <a:noFill/>
        </p:spPr>
      </p:pic>
      <p:pic>
        <p:nvPicPr>
          <p:cNvPr id="7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Этапы 5−6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B215~1\AppData\Local\Temp\Rar$DI00.919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5" y="1785926"/>
            <a:ext cx="4191029" cy="3143272"/>
          </a:xfrm>
          <a:prstGeom prst="rect">
            <a:avLst/>
          </a:prstGeom>
          <a:noFill/>
        </p:spPr>
      </p:pic>
      <p:pic>
        <p:nvPicPr>
          <p:cNvPr id="3075" name="Picture 3" descr="C:\Users\B215~1\AppData\Local\Temp\Rar$DI02.078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214842" cy="3161132"/>
          </a:xfrm>
          <a:prstGeom prst="rect">
            <a:avLst/>
          </a:prstGeom>
          <a:noFill/>
        </p:spPr>
      </p:pic>
      <p:pic>
        <p:nvPicPr>
          <p:cNvPr id="7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Этапы 7−8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B215~1\AppData\Local\Temp\Rar$DI13.992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7" y="2000240"/>
            <a:ext cx="4381501" cy="3286126"/>
          </a:xfrm>
          <a:prstGeom prst="rect">
            <a:avLst/>
          </a:prstGeom>
          <a:noFill/>
        </p:spPr>
      </p:pic>
      <p:pic>
        <p:nvPicPr>
          <p:cNvPr id="4099" name="Picture 3" descr="C:\Users\B215~1\AppData\Local\Temp\Rar$DI14.240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343400" cy="3257550"/>
          </a:xfrm>
          <a:prstGeom prst="rect">
            <a:avLst/>
          </a:prstGeom>
          <a:noFill/>
        </p:spPr>
      </p:pic>
      <p:pic>
        <p:nvPicPr>
          <p:cNvPr id="7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Этапы 9−10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B215~1\AppData\Local\Temp\Rar$DI09.496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0240"/>
            <a:ext cx="4191000" cy="3143250"/>
          </a:xfrm>
          <a:prstGeom prst="rect">
            <a:avLst/>
          </a:prstGeom>
          <a:noFill/>
        </p:spPr>
      </p:pic>
      <p:pic>
        <p:nvPicPr>
          <p:cNvPr id="5123" name="Picture 3" descr="C:\Users\B215~1\AppData\Local\Temp\Rar$DI13.518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214810" cy="3161108"/>
          </a:xfrm>
          <a:prstGeom prst="rect">
            <a:avLst/>
          </a:prstGeom>
          <a:noFill/>
        </p:spPr>
      </p:pic>
      <p:pic>
        <p:nvPicPr>
          <p:cNvPr id="7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Этапы 11−12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B215~1\AppData\Local\Temp\Rar$DI26.718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02" y="2000240"/>
            <a:ext cx="4286280" cy="3214710"/>
          </a:xfrm>
          <a:prstGeom prst="rect">
            <a:avLst/>
          </a:prstGeom>
          <a:noFill/>
        </p:spPr>
      </p:pic>
      <p:pic>
        <p:nvPicPr>
          <p:cNvPr id="6147" name="Picture 3" descr="C:\Users\B215~1\AppData\Local\Temp\Rar$DI27.601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4343400" cy="3257550"/>
          </a:xfrm>
          <a:prstGeom prst="rect">
            <a:avLst/>
          </a:prstGeom>
          <a:noFill/>
        </p:spPr>
      </p:pic>
      <p:pic>
        <p:nvPicPr>
          <p:cNvPr id="7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Этапы 13−14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B215~1\AppData\Local\Temp\Rar$DI00.427\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02" y="2071678"/>
            <a:ext cx="4286279" cy="3214710"/>
          </a:xfrm>
          <a:prstGeom prst="rect">
            <a:avLst/>
          </a:prstGeom>
          <a:noFill/>
        </p:spPr>
      </p:pic>
      <p:pic>
        <p:nvPicPr>
          <p:cNvPr id="7171" name="Picture 3" descr="C:\Users\B215~1\AppData\Local\Temp\Rar$DI02.147\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4343400" cy="3257550"/>
          </a:xfrm>
          <a:prstGeom prst="rect">
            <a:avLst/>
          </a:prstGeom>
          <a:noFill/>
        </p:spPr>
      </p:pic>
      <p:pic>
        <p:nvPicPr>
          <p:cNvPr id="7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Этапы 15−16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B215~1\AppData\Local\Temp\Rar$DI11.878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1857364"/>
            <a:ext cx="4357686" cy="3268265"/>
          </a:xfrm>
          <a:prstGeom prst="rect">
            <a:avLst/>
          </a:prstGeom>
          <a:noFill/>
        </p:spPr>
      </p:pic>
      <p:pic>
        <p:nvPicPr>
          <p:cNvPr id="8195" name="Picture 3" descr="C:\Users\B215~1\AppData\Local\Temp\Rar$DI13.329\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56" y="1857364"/>
            <a:ext cx="4343400" cy="3257550"/>
          </a:xfrm>
          <a:prstGeom prst="rect">
            <a:avLst/>
          </a:prstGeom>
          <a:noFill/>
        </p:spPr>
      </p:pic>
      <p:pic>
        <p:nvPicPr>
          <p:cNvPr id="7" name="Picture 2" descr="C:\Users\Светлана\Desktop\логотипы обложки\logo_dovos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75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Изготовление куклы-закрутки</vt:lpstr>
      <vt:lpstr>Этапы 1−2</vt:lpstr>
      <vt:lpstr>Этапы 3−4</vt:lpstr>
      <vt:lpstr>Этапы 5−6</vt:lpstr>
      <vt:lpstr>Этапы 7−8</vt:lpstr>
      <vt:lpstr>Этапы 9−10</vt:lpstr>
      <vt:lpstr>Этапы 11−12</vt:lpstr>
      <vt:lpstr>Этапы 13−14</vt:lpstr>
      <vt:lpstr>Этапы 15−16</vt:lpstr>
      <vt:lpstr>Этапы 17−18</vt:lpstr>
      <vt:lpstr>Кукла-закрутка готова!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куклы-закрутки</dc:title>
  <dc:creator>Светлана</dc:creator>
  <cp:lastModifiedBy>Светлана</cp:lastModifiedBy>
  <cp:revision>7</cp:revision>
  <dcterms:created xsi:type="dcterms:W3CDTF">2014-08-07T07:26:03Z</dcterms:created>
  <dcterms:modified xsi:type="dcterms:W3CDTF">2014-08-07T08:07:04Z</dcterms:modified>
</cp:coreProperties>
</file>