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8.png" ContentType="image/png"/>
  <Override PartName="/ppt/media/image22.jpeg" ContentType="image/jpeg"/>
  <Override PartName="/ppt/media/image4.png" ContentType="image/pn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5.png" ContentType="image/png"/>
  <Override PartName="/ppt/media/image10.jpeg" ContentType="image/jpeg"/>
  <Override PartName="/ppt/media/image1.png" ContentType="image/png"/>
  <Override PartName="/ppt/media/image6.png" ContentType="image/png"/>
  <Override PartName="/ppt/media/image2.png" ContentType="image/png"/>
  <Override PartName="/ppt/media/image19.jpeg" ContentType="image/jpeg"/>
  <Override PartName="/ppt/media/image18.jpeg" ContentType="image/jpeg"/>
  <Override PartName="/ppt/media/image7.png" ContentType="image/png"/>
  <Override PartName="/ppt/media/image17.jpeg" ContentType="image/jpeg"/>
  <Override PartName="/ppt/media/image3.png" ContentType="image/png"/>
  <Override PartName="/ppt/media/image25.jpeg" ContentType="image/jpeg"/>
  <Override PartName="/ppt/media/image16.jpeg" ContentType="image/jpeg"/>
  <Override PartName="/ppt/media/image24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4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8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2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12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1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17600" y="1098720"/>
            <a:ext cx="437760" cy="474480"/>
          </a:xfrm>
          <a:prstGeom prst="rect">
            <a:avLst/>
          </a:prstGeom>
          <a:solidFill>
            <a:srgbClr val="ffcf01"/>
          </a:solidFill>
          <a:ln w="936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800280" y="1098720"/>
            <a:ext cx="328320" cy="474480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541440" y="1521000"/>
            <a:ext cx="421920" cy="474480"/>
          </a:xfrm>
          <a:prstGeom prst="rect">
            <a:avLst/>
          </a:prstGeom>
          <a:solidFill>
            <a:srgbClr val="3333cc"/>
          </a:solidFill>
          <a:ln w="93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911160" y="1521000"/>
            <a:ext cx="367920" cy="474480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127080" y="1447920"/>
            <a:ext cx="560160" cy="4219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936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762120" y="990720"/>
            <a:ext cx="31320" cy="1052280"/>
          </a:xfrm>
          <a:prstGeom prst="rect">
            <a:avLst/>
          </a:prstGeom>
          <a:solidFill>
            <a:srgbClr val="1c1c1c"/>
          </a:solidFill>
          <a:ln w="936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442800" y="1781280"/>
            <a:ext cx="8226000" cy="3132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ru-RU" sz="4400">
                <a:solidFill>
                  <a:srgbClr val="333399"/>
                </a:solidFill>
                <a:latin typeface="Tahom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2800">
                <a:solidFill>
                  <a:srgbClr val="000000"/>
                </a:solidFill>
                <a:latin typeface="Tahom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2400">
                <a:solidFill>
                  <a:srgbClr val="000000"/>
                </a:solidFill>
                <a:latin typeface="Tahom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2000">
                <a:solidFill>
                  <a:srgbClr val="000000"/>
                </a:solidFill>
                <a:latin typeface="Tahom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2000">
                <a:solidFill>
                  <a:srgbClr val="000000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>
            <a:off x="1162080" y="6243480"/>
            <a:ext cx="1904760" cy="45684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ftr"/>
          </p:nvPr>
        </p:nvSpPr>
        <p:spPr>
          <a:xfrm>
            <a:off x="3657600" y="6243480"/>
            <a:ext cx="2895120" cy="45684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sldNum"/>
          </p:nvPr>
        </p:nvSpPr>
        <p:spPr>
          <a:xfrm>
            <a:off x="7042320" y="6243480"/>
            <a:ext cx="1904760" cy="456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7A7B6FD1-3643-4517-B9C4-55BB70F484AB}" type="slidenum">
              <a:rPr lang="ru-RU" sz="1400">
                <a:solidFill>
                  <a:srgbClr val="000000"/>
                </a:solidFill>
                <a:latin typeface="Tahoma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265715B-39B2-4BAA-B85D-A55348822767}" type="slidenum">
              <a:rPr lang="ru-RU" sz="1200">
                <a:solidFill>
                  <a:srgbClr val="8b8b8b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09DFFEE-B412-47A0-82BC-475AF6C9989F}" type="slidenum">
              <a:rPr lang="ru-RU" sz="1200">
                <a:solidFill>
                  <a:srgbClr val="8b8b8b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17600" y="1098720"/>
            <a:ext cx="437760" cy="474480"/>
          </a:xfrm>
          <a:prstGeom prst="rect">
            <a:avLst/>
          </a:prstGeom>
          <a:solidFill>
            <a:srgbClr val="ffcf01"/>
          </a:solidFill>
          <a:ln w="9360">
            <a:noFill/>
          </a:ln>
        </p:spPr>
      </p:sp>
      <p:sp>
        <p:nvSpPr>
          <p:cNvPr id="126" name="CustomShape 2"/>
          <p:cNvSpPr/>
          <p:nvPr/>
        </p:nvSpPr>
        <p:spPr>
          <a:xfrm>
            <a:off x="800280" y="1098720"/>
            <a:ext cx="328320" cy="474480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127" name="CustomShape 3"/>
          <p:cNvSpPr/>
          <p:nvPr/>
        </p:nvSpPr>
        <p:spPr>
          <a:xfrm>
            <a:off x="541440" y="1521000"/>
            <a:ext cx="421920" cy="474480"/>
          </a:xfrm>
          <a:prstGeom prst="rect">
            <a:avLst/>
          </a:prstGeom>
          <a:solidFill>
            <a:srgbClr val="3333cc"/>
          </a:solidFill>
          <a:ln w="9360">
            <a:noFill/>
          </a:ln>
        </p:spPr>
      </p:sp>
      <p:sp>
        <p:nvSpPr>
          <p:cNvPr id="128" name="CustomShape 4"/>
          <p:cNvSpPr/>
          <p:nvPr/>
        </p:nvSpPr>
        <p:spPr>
          <a:xfrm>
            <a:off x="911160" y="1521000"/>
            <a:ext cx="367920" cy="474480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129" name="CustomShape 5"/>
          <p:cNvSpPr/>
          <p:nvPr/>
        </p:nvSpPr>
        <p:spPr>
          <a:xfrm>
            <a:off x="127080" y="1447920"/>
            <a:ext cx="560160" cy="4219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9360">
            <a:noFill/>
          </a:ln>
        </p:spPr>
      </p:sp>
      <p:sp>
        <p:nvSpPr>
          <p:cNvPr id="130" name="CustomShape 6"/>
          <p:cNvSpPr/>
          <p:nvPr/>
        </p:nvSpPr>
        <p:spPr>
          <a:xfrm>
            <a:off x="762120" y="990720"/>
            <a:ext cx="31320" cy="1052280"/>
          </a:xfrm>
          <a:prstGeom prst="rect">
            <a:avLst/>
          </a:prstGeom>
          <a:solidFill>
            <a:srgbClr val="1c1c1c"/>
          </a:solidFill>
          <a:ln w="9360">
            <a:noFill/>
          </a:ln>
        </p:spPr>
      </p:sp>
      <p:sp>
        <p:nvSpPr>
          <p:cNvPr id="131" name="CustomShape 7"/>
          <p:cNvSpPr/>
          <p:nvPr/>
        </p:nvSpPr>
        <p:spPr>
          <a:xfrm>
            <a:off x="442800" y="1781280"/>
            <a:ext cx="8226000" cy="3132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132" name="PlaceHolder 8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333399"/>
                </a:solidFill>
                <a:latin typeface="Tahom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33" name="PlaceHolder 9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3200">
                <a:solidFill>
                  <a:srgbClr val="000000"/>
                </a:solidFill>
                <a:latin typeface="Tahom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2800">
                <a:solidFill>
                  <a:srgbClr val="000000"/>
                </a:solidFill>
                <a:latin typeface="Tahom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2400">
                <a:solidFill>
                  <a:srgbClr val="000000"/>
                </a:solidFill>
                <a:latin typeface="Tahom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2000">
                <a:solidFill>
                  <a:srgbClr val="000000"/>
                </a:solidFill>
                <a:latin typeface="Tahom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charset="2" typeface="Wingdings"/>
              <a:buChar char=""/>
            </a:pPr>
            <a:r>
              <a:rPr lang="ru-RU" sz="2000">
                <a:solidFill>
                  <a:srgbClr val="000000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134" name="PlaceHolder 10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b"/>
          <a:p>
            <a:pPr>
              <a:buSzPct val="2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400">
                <a:solidFill>
                  <a:srgbClr val="000000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400">
                <a:solidFill>
                  <a:srgbClr val="000000"/>
                </a:solidFill>
                <a:latin typeface="Tahoma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Tahom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ahoma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35" name="PlaceHolder 11"/>
          <p:cNvSpPr>
            <a:spLocks noGrp="1"/>
          </p:cNvSpPr>
          <p:nvPr>
            <p:ph type="dt"/>
          </p:nvPr>
        </p:nvSpPr>
        <p:spPr>
          <a:xfrm>
            <a:off x="1162080" y="6243480"/>
            <a:ext cx="1904760" cy="45684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136" name="PlaceHolder 12"/>
          <p:cNvSpPr>
            <a:spLocks noGrp="1"/>
          </p:cNvSpPr>
          <p:nvPr>
            <p:ph type="ftr"/>
          </p:nvPr>
        </p:nvSpPr>
        <p:spPr>
          <a:xfrm>
            <a:off x="3657600" y="6243480"/>
            <a:ext cx="2895120" cy="45684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137" name="PlaceHolder 13"/>
          <p:cNvSpPr>
            <a:spLocks noGrp="1"/>
          </p:cNvSpPr>
          <p:nvPr>
            <p:ph type="sldNum"/>
          </p:nvPr>
        </p:nvSpPr>
        <p:spPr>
          <a:xfrm>
            <a:off x="7042320" y="6243480"/>
            <a:ext cx="1904760" cy="456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B515FD43-9D47-4F49-92EC-35C186EACF46}" type="slidenum">
              <a:rPr lang="ru-RU" sz="1400">
                <a:solidFill>
                  <a:srgbClr val="000000"/>
                </a:solidFill>
                <a:latin typeface="Tahoma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775440" y="-72000"/>
            <a:ext cx="7792560" cy="14616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ru-RU" sz="4400">
                <a:solidFill>
                  <a:srgbClr val="cccccc"/>
                </a:solidFill>
                <a:latin typeface="Tahoma"/>
              </a:rPr>
              <a:t>	</a:t>
            </a:r>
            <a:r>
              <a:rPr lang="ru-RU" sz="5400">
                <a:solidFill>
                  <a:srgbClr val="b2b2b2"/>
                </a:solidFill>
                <a:latin typeface="Tahoma"/>
              </a:rPr>
              <a:t>МУЗЫКАЛЬНЫЕ   ИНСТРУМЕНТЫ</a:t>
            </a:r>
            <a:endParaRPr/>
          </a:p>
        </p:txBody>
      </p:sp>
      <p:pic>
        <p:nvPicPr>
          <p:cNvPr descr="" id="173" name="Содержимо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885600" y="2221560"/>
            <a:ext cx="7466400" cy="4114440"/>
          </a:xfrm>
          <a:prstGeom prst="rect">
            <a:avLst/>
          </a:prstGeom>
          <a:ln w="9360">
            <a:noFill/>
          </a:ln>
        </p:spPr>
      </p:pic>
    </p:spTree>
  </p:cSld>
  <p:transition spd="slow">
    <p:split dir="out" orient="vert"/>
  </p:transition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1" name="Содержимое 1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64000"/>
            <a:ext cx="9143640" cy="55623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216000" y="5976000"/>
            <a:ext cx="7238520" cy="7617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333399"/>
                </a:solidFill>
                <a:latin typeface="Tahoma"/>
              </a:rPr>
              <a:t>	</a:t>
            </a:r>
            <a:r>
              <a:rPr lang="ru-RU" sz="4400">
                <a:solidFill>
                  <a:srgbClr val="b2b2b2"/>
                </a:solidFill>
                <a:latin typeface="Tahoma"/>
              </a:rPr>
              <a:t>	</a:t>
            </a:r>
            <a:r>
              <a:rPr lang="ru-RU" sz="4400">
                <a:solidFill>
                  <a:srgbClr val="b2b2b2"/>
                </a:solidFill>
                <a:latin typeface="Tahoma"/>
              </a:rPr>
              <a:t>ТАРАНТЕЛЛА</a:t>
            </a:r>
            <a:endParaRPr/>
          </a:p>
        </p:txBody>
      </p:sp>
      <p:pic>
        <p:nvPicPr>
          <p:cNvPr descr="" id="193" name="Содержимо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482760" y="309600"/>
            <a:ext cx="8229240" cy="5522400"/>
          </a:xfrm>
          <a:prstGeom prst="rect">
            <a:avLst/>
          </a:prstGeom>
          <a:ln w="9360">
            <a:noFill/>
          </a:ln>
        </p:spPr>
      </p:pic>
    </p:spTree>
  </p:cSld>
  <p:transition spd="slow">
    <p:split dir="out" orient="vert"/>
  </p:transition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5867280"/>
            <a:ext cx="8229240" cy="9903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b2b2b2"/>
                </a:solidFill>
                <a:latin typeface="Tahoma"/>
              </a:rPr>
              <a:t>СИМФОНИЧЕСКИЙ ОРКЕСТР</a:t>
            </a:r>
            <a:endParaRPr/>
          </a:p>
        </p:txBody>
      </p:sp>
      <p:pic>
        <p:nvPicPr>
          <p:cNvPr descr="" id="195" name="Содержимое 10"/>
          <p:cNvPicPr/>
          <p:nvPr/>
        </p:nvPicPr>
        <p:blipFill>
          <a:blip r:embed="rId1"/>
          <a:stretch>
            <a:fillRect/>
          </a:stretch>
        </p:blipFill>
        <p:spPr>
          <a:xfrm>
            <a:off x="647640" y="288000"/>
            <a:ext cx="7848360" cy="586692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1600200"/>
            <a:ext cx="3352320" cy="1980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4000">
                <a:solidFill>
                  <a:srgbClr val="333399"/>
                </a:solidFill>
                <a:latin typeface="Tahoma"/>
              </a:rPr>
              <a:t>
</a:t>
            </a:r>
            <a:r>
              <a:rPr b="1" lang="ru-RU" sz="4000">
                <a:solidFill>
                  <a:srgbClr val="333399"/>
                </a:solidFill>
                <a:latin typeface="Tahoma"/>
              </a:rPr>
              <a:t>
</a:t>
            </a:r>
            <a:r>
              <a:rPr b="1" lang="ru-RU" sz="4000">
                <a:solidFill>
                  <a:srgbClr val="333399"/>
                </a:solidFill>
                <a:latin typeface="Tahoma"/>
              </a:rPr>
              <a:t>
</a:t>
            </a:r>
            <a:r>
              <a:rPr b="1" lang="ru-RU" sz="4000">
                <a:solidFill>
                  <a:srgbClr val="333399"/>
                </a:solidFill>
                <a:latin typeface="Tahoma"/>
              </a:rPr>
              <a:t>
</a:t>
            </a:r>
            <a:r>
              <a:rPr b="1" lang="ru-RU" sz="4000">
                <a:solidFill>
                  <a:srgbClr val="333399"/>
                </a:solidFill>
                <a:latin typeface="Tahoma"/>
              </a:rPr>
              <a:t>
</a:t>
            </a:r>
            <a:r>
              <a:rPr b="1" lang="ru-RU" sz="4000">
                <a:solidFill>
                  <a:srgbClr val="333399"/>
                </a:solidFill>
                <a:latin typeface="Tahoma"/>
              </a:rPr>
              <a:t>	</a:t>
            </a:r>
            <a:r>
              <a:rPr b="1" lang="ru-RU" sz="3200">
                <a:solidFill>
                  <a:srgbClr val="333399"/>
                </a:solidFill>
                <a:latin typeface="Tahoma"/>
              </a:rPr>
              <a:t>
</a:t>
            </a:r>
            <a:endParaRPr/>
          </a:p>
        </p:txBody>
      </p:sp>
      <p:pic>
        <p:nvPicPr>
          <p:cNvPr descr="" id="197" name="Содержимо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3893400" y="273240"/>
            <a:ext cx="5250240" cy="6584760"/>
          </a:xfrm>
          <a:prstGeom prst="rect">
            <a:avLst/>
          </a:prstGeom>
          <a:ln>
            <a:noFill/>
          </a:ln>
        </p:spPr>
      </p:pic>
      <p:sp>
        <p:nvSpPr>
          <p:cNvPr id="198" name="TextShape 2"/>
          <p:cNvSpPr txBox="1"/>
          <p:nvPr/>
        </p:nvSpPr>
        <p:spPr>
          <a:xfrm>
            <a:off x="360000" y="-514800"/>
            <a:ext cx="4680000" cy="4114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ahoma"/>
              </a:rPr>
              <a:t>	</a:t>
            </a:r>
            <a:r>
              <a:rPr lang="ru-RU" sz="1400">
                <a:solidFill>
                  <a:srgbClr val="000000"/>
                </a:solidFill>
                <a:latin typeface="Tahoma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666666"/>
                </a:solidFill>
                <a:latin typeface="Tahoma"/>
              </a:rPr>
              <a:t>Русский композитор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b2b2b2"/>
                </a:solidFill>
                <a:latin typeface="Tahoma"/>
              </a:rPr>
              <a:t>Николай Андреевич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b2b2b2"/>
                </a:solidFill>
                <a:latin typeface="Tahoma"/>
              </a:rPr>
              <a:t>РИМСКИЙ-КОРСАКОВ</a:t>
            </a:r>
            <a:endParaRPr/>
          </a:p>
        </p:txBody>
      </p:sp>
    </p:spTree>
  </p:cSld>
  <p:transition spd="slow">
    <p:split dir="out" orient="vert"/>
  </p:transition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775440" y="-30960"/>
            <a:ext cx="9808560" cy="669600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333399"/>
                </a:solidFill>
                <a:latin typeface="Tahoma"/>
              </a:rPr>
              <a:t>	</a:t>
            </a:r>
            <a:r>
              <a:rPr lang="ru-RU" sz="4400">
                <a:solidFill>
                  <a:srgbClr val="b2b2b2"/>
                </a:solidFill>
                <a:latin typeface="Tahoma"/>
              </a:rPr>
              <a:t> </a:t>
            </a:r>
            <a:r>
              <a:rPr lang="ru-RU" sz="4400">
                <a:solidFill>
                  <a:srgbClr val="b2b2b2"/>
                </a:solidFill>
                <a:latin typeface="Tahoma"/>
              </a:rPr>
              <a:t>Дирижёр оркестра</a:t>
            </a:r>
            <a:endParaRPr/>
          </a:p>
        </p:txBody>
      </p:sp>
      <p:pic>
        <p:nvPicPr>
          <p:cNvPr descr="" id="200" name="Содержимо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30960"/>
            <a:ext cx="8381520" cy="57909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5904000" y="2016000"/>
            <a:ext cx="3276360" cy="2285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666666"/>
                </a:solidFill>
                <a:latin typeface="Tahoma"/>
              </a:rPr>
              <a:t>Австрийский композитор</a:t>
            </a:r>
            <a:r>
              <a:rPr b="1" lang="ru-RU" sz="3200">
                <a:solidFill>
                  <a:srgbClr val="b2b2b2"/>
                </a:solidFill>
                <a:latin typeface="Tahoma"/>
              </a:rPr>
              <a:t>
</a:t>
            </a:r>
            <a:r>
              <a:rPr b="1" lang="ru-RU" sz="3200">
                <a:solidFill>
                  <a:srgbClr val="b2b2b2"/>
                </a:solidFill>
                <a:latin typeface="Tahoma"/>
              </a:rPr>
              <a:t>
</a:t>
            </a:r>
            <a:r>
              <a:rPr b="1" lang="ru-RU" sz="3200">
                <a:solidFill>
                  <a:srgbClr val="b2b2b2"/>
                </a:solidFill>
                <a:latin typeface="Tahoma"/>
              </a:rPr>
              <a:t>Вольфганг Амадей МОЦАРТ</a:t>
            </a:r>
            <a:r>
              <a:rPr b="1" lang="ru-RU" sz="4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202" name="Содержимо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840"/>
            <a:ext cx="5568480" cy="62481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21" nodeType="tmRoot" restart="never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09480" y="0"/>
            <a:ext cx="7924320" cy="12189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333399"/>
                </a:solidFill>
                <a:latin typeface="Tahoma"/>
              </a:rPr>
              <a:t>      </a:t>
            </a:r>
            <a:r>
              <a:rPr b="1" lang="ru-RU" sz="3600">
                <a:solidFill>
                  <a:srgbClr val="333399"/>
                </a:solidFill>
                <a:latin typeface="Tahoma"/>
              </a:rPr>
              <a:t>	</a:t>
            </a:r>
            <a:r>
              <a:rPr b="1" lang="ru-RU" sz="3600">
                <a:solidFill>
                  <a:srgbClr val="333399"/>
                </a:solidFill>
                <a:latin typeface="Tahoma"/>
              </a:rPr>
              <a:t>	</a:t>
            </a:r>
            <a:r>
              <a:rPr b="1" lang="ru-RU" sz="3600">
                <a:solidFill>
                  <a:srgbClr val="333399"/>
                </a:solidFill>
                <a:latin typeface="Tahoma"/>
              </a:rPr>
              <a:t>	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360000" y="-416160"/>
            <a:ext cx="4032000" cy="48081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666666"/>
                </a:solidFill>
                <a:latin typeface="Tahoma"/>
              </a:rPr>
              <a:t>Викторина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b2b2b2"/>
                </a:solidFill>
                <a:latin typeface="Tahoma"/>
              </a:rPr>
              <a:t>«ПРАВИЛЬНО — 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b2b2b2"/>
                </a:solidFill>
                <a:latin typeface="Tahoma"/>
              </a:rPr>
              <a:t>     </a:t>
            </a:r>
            <a:r>
              <a:rPr b="1" lang="ru-RU" sz="3200">
                <a:solidFill>
                  <a:srgbClr val="b2b2b2"/>
                </a:solidFill>
                <a:latin typeface="Tahoma"/>
              </a:rPr>
              <a:t>НЕПРАВИЛЬНО»</a:t>
            </a:r>
            <a:endParaRPr/>
          </a:p>
        </p:txBody>
      </p:sp>
      <p:pic>
        <p:nvPicPr>
          <p:cNvPr descr="" id="205" name="Содержимо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3429000" y="1095840"/>
            <a:ext cx="5714640" cy="560952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23" nodeType="tmRoot" restart="never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6" name="Содержимо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504000"/>
            <a:ext cx="8915040" cy="594324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25" nodeType="tmRoot" restart="never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5760000" y="4176000"/>
            <a:ext cx="4768560" cy="1368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ru-RU" sz="8000">
                <a:solidFill>
                  <a:srgbClr val="333399"/>
                </a:solidFill>
                <a:latin typeface="Tahoma"/>
              </a:rPr>
              <a:t>	</a:t>
            </a:r>
            <a:r>
              <a:rPr b="1" lang="ru-RU" sz="8000">
                <a:solidFill>
                  <a:srgbClr val="dddddd"/>
                </a:solidFill>
                <a:latin typeface="Tahoma"/>
              </a:rPr>
              <a:t>	</a:t>
            </a:r>
            <a:r>
              <a:rPr lang="ru-RU" sz="6600">
                <a:solidFill>
                  <a:srgbClr val="b2b2b2"/>
                </a:solidFill>
                <a:latin typeface="Tahoma"/>
                <a:ea typeface="DejaVu Sans Light"/>
              </a:rPr>
              <a:t>БУБЕН</a:t>
            </a:r>
            <a:endParaRPr/>
          </a:p>
        </p:txBody>
      </p:sp>
      <p:pic>
        <p:nvPicPr>
          <p:cNvPr descr="" id="175" name="Содержимо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5120"/>
            <a:ext cx="6171840" cy="577512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32000" y="62280"/>
            <a:ext cx="293184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666666"/>
                </a:solidFill>
                <a:latin typeface="Calibri"/>
              </a:rPr>
              <a:t>Ганс Затха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descr="" id="177" name="Содержимо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4281120" y="0"/>
            <a:ext cx="4481640" cy="6857640"/>
          </a:xfrm>
          <a:prstGeom prst="rect">
            <a:avLst/>
          </a:prstGeom>
          <a:ln>
            <a:noFill/>
          </a:ln>
        </p:spPr>
      </p:pic>
      <p:sp>
        <p:nvSpPr>
          <p:cNvPr id="178" name="TextShape 2"/>
          <p:cNvSpPr txBox="1"/>
          <p:nvPr/>
        </p:nvSpPr>
        <p:spPr>
          <a:xfrm>
            <a:off x="576000" y="925200"/>
            <a:ext cx="3007800" cy="4690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4800">
                <a:solidFill>
                  <a:srgbClr val="b2b2b2"/>
                </a:solidFill>
                <a:latin typeface="Calibri"/>
              </a:rPr>
              <a:t>Играющая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4800">
                <a:solidFill>
                  <a:srgbClr val="b2b2b2"/>
                </a:solidFill>
                <a:latin typeface="Calibri"/>
              </a:rPr>
              <a:t>на тамбурине</a:t>
            </a:r>
            <a:endParaRPr/>
          </a:p>
        </p:txBody>
      </p:sp>
    </p:spTree>
  </p:cSld>
  <p:transition spd="slow">
    <p:split dir="out" orient="vert"/>
  </p:transition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44000" y="-43200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666666"/>
                </a:solidFill>
                <a:latin typeface="Calibri"/>
              </a:rPr>
              <a:t>Фабио Фабби</a:t>
            </a:r>
            <a:endParaRPr/>
          </a:p>
        </p:txBody>
      </p:sp>
      <p:pic>
        <p:nvPicPr>
          <p:cNvPr descr="" id="180" name="Содержимо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4145040" y="0"/>
            <a:ext cx="4541400" cy="6857640"/>
          </a:xfrm>
          <a:prstGeom prst="rect">
            <a:avLst/>
          </a:prstGeom>
          <a:ln>
            <a:noFill/>
          </a:ln>
        </p:spPr>
      </p:pic>
      <p:sp>
        <p:nvSpPr>
          <p:cNvPr id="181" name="TextShape 2"/>
          <p:cNvSpPr txBox="1"/>
          <p:nvPr/>
        </p:nvSpPr>
        <p:spPr>
          <a:xfrm>
            <a:off x="432000" y="637200"/>
            <a:ext cx="3007800" cy="4690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4800">
                <a:solidFill>
                  <a:srgbClr val="b2b2b2"/>
                </a:solidFill>
                <a:latin typeface="Calibri"/>
              </a:rPr>
              <a:t>Танцовщица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4800">
                <a:solidFill>
                  <a:srgbClr val="b2b2b2"/>
                </a:solidFill>
                <a:latin typeface="Calibri"/>
              </a:rPr>
              <a:t>с бубном</a:t>
            </a:r>
            <a:endParaRPr/>
          </a:p>
        </p:txBody>
      </p:sp>
    </p:spTree>
  </p:cSld>
  <p:transition spd="slow">
    <p:split dir="out" orient="vert"/>
  </p:transition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83" name="Содержимо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1219320" y="0"/>
            <a:ext cx="6705360" cy="685764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85" name="Содержимо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2280" y="457200"/>
            <a:ext cx="8991360" cy="586692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87" name="Содержимо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0"/>
            <a:ext cx="8534160" cy="67053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89" name="Содержимо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0"/>
            <a:ext cx="6400440" cy="685764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0" name="Содержимо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864000" y="360"/>
            <a:ext cx="7543440" cy="685764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