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2" y="-6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8F074-08BE-42AC-844F-F4C6C25AF29A}" type="datetimeFigureOut">
              <a:rPr lang="ru-RU" smtClean="0"/>
              <a:t>28.01.2014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300197-9831-46AA-B3F3-E045B83E7F4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300197-9831-46AA-B3F3-E045B83E7F46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376CB-7DE1-44C3-BD77-D5A73AD6B139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F5A64-FE72-4BF3-ADF7-1D3008631C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376CB-7DE1-44C3-BD77-D5A73AD6B139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F5A64-FE72-4BF3-ADF7-1D3008631C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376CB-7DE1-44C3-BD77-D5A73AD6B139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F5A64-FE72-4BF3-ADF7-1D3008631C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376CB-7DE1-44C3-BD77-D5A73AD6B139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F5A64-FE72-4BF3-ADF7-1D3008631C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376CB-7DE1-44C3-BD77-D5A73AD6B139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F5A64-FE72-4BF3-ADF7-1D3008631C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376CB-7DE1-44C3-BD77-D5A73AD6B139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F5A64-FE72-4BF3-ADF7-1D3008631C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376CB-7DE1-44C3-BD77-D5A73AD6B139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F5A64-FE72-4BF3-ADF7-1D3008631C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376CB-7DE1-44C3-BD77-D5A73AD6B139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F5A64-FE72-4BF3-ADF7-1D3008631C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376CB-7DE1-44C3-BD77-D5A73AD6B139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F5A64-FE72-4BF3-ADF7-1D3008631C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376CB-7DE1-44C3-BD77-D5A73AD6B139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F5A64-FE72-4BF3-ADF7-1D3008631C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376CB-7DE1-44C3-BD77-D5A73AD6B139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F5A64-FE72-4BF3-ADF7-1D3008631C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F376CB-7DE1-44C3-BD77-D5A73AD6B139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1F5A64-FE72-4BF3-ADF7-1D3008631C1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nifiga-sebe.ru/index.php?newsid=59547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labirint.ru/books/48539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3486058-f25dba002472105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45604" y="2780928"/>
            <a:ext cx="778610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Зимние забавы</a:t>
            </a:r>
            <a:endParaRPr lang="ru-RU" sz="8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85918" y="6357958"/>
            <a:ext cx="6089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Леконцева</a:t>
            </a:r>
            <a:r>
              <a:rPr lang="ru-RU" dirty="0" smtClean="0">
                <a:solidFill>
                  <a:schemeClr val="bg1"/>
                </a:solidFill>
              </a:rPr>
              <a:t> О., </a:t>
            </a:r>
            <a:r>
              <a:rPr lang="ru-RU" smtClean="0">
                <a:solidFill>
                  <a:schemeClr val="bg1"/>
                </a:solidFill>
              </a:rPr>
              <a:t>старший воспитатель, МКДОУ </a:t>
            </a:r>
            <a:r>
              <a:rPr lang="ru-RU" dirty="0" smtClean="0">
                <a:solidFill>
                  <a:schemeClr val="bg1"/>
                </a:solidFill>
              </a:rPr>
              <a:t>№ 72, г. Киров.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1090085_b6ecc687497f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rewalls.com/images/201010/reWalls.com_68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Рисунок 1" descr="008aa2942f960ee33543a152241743c64ee534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116632"/>
            <a:ext cx="3275856" cy="30312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000000013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116632"/>
            <a:ext cx="2808312" cy="3140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1195667764__6_1.jpg"/>
          <p:cNvPicPr>
            <a:picLocks noChangeAspect="1"/>
          </p:cNvPicPr>
          <p:nvPr/>
        </p:nvPicPr>
        <p:blipFill>
          <a:blip r:embed="rId5" cstate="print"/>
          <a:srcRect b="5438"/>
          <a:stretch>
            <a:fillRect/>
          </a:stretch>
        </p:blipFill>
        <p:spPr>
          <a:xfrm>
            <a:off x="6300192" y="188640"/>
            <a:ext cx="2771800" cy="28831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snow3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3528" y="3356992"/>
            <a:ext cx="2880320" cy="28572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snow-crystal-2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419872" y="3356992"/>
            <a:ext cx="2736304" cy="28432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w031230a077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372200" y="3356992"/>
            <a:ext cx="2574583" cy="2852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704837-3334b79b10503ab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rewalls.com/images/201010/reWalls.com_68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Использованные Интернет-ресурсы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400" dirty="0" smtClean="0">
                <a:hlinkClick r:id="rId3"/>
              </a:rPr>
              <a:t>http://</a:t>
            </a:r>
            <a:r>
              <a:rPr lang="en-US" sz="1400" dirty="0" smtClean="0">
                <a:hlinkClick r:id="rId3"/>
              </a:rPr>
              <a:t>nifiga-sebe.ru/index.php?newsid=59547</a:t>
            </a:r>
            <a:r>
              <a:rPr lang="ru-RU" sz="1400" dirty="0" smtClean="0"/>
              <a:t> - зимние </a:t>
            </a:r>
            <a:r>
              <a:rPr lang="ru-RU" sz="1400" dirty="0" smtClean="0"/>
              <a:t>забавы. </a:t>
            </a:r>
            <a:r>
              <a:rPr lang="ru-RU" sz="1400" dirty="0" smtClean="0"/>
              <a:t>Сюжетные картины художницы Любови </a:t>
            </a:r>
            <a:r>
              <a:rPr lang="ru-RU" sz="1400" dirty="0" err="1" smtClean="0"/>
              <a:t>Новосёловой</a:t>
            </a:r>
            <a:r>
              <a:rPr lang="ru-RU" sz="1400" dirty="0" smtClean="0"/>
              <a:t>.</a:t>
            </a:r>
          </a:p>
          <a:p>
            <a:r>
              <a:rPr lang="en-US" sz="1400" dirty="0" smtClean="0">
                <a:hlinkClick r:id="rId4"/>
              </a:rPr>
              <a:t>http://www.labirint.ru/books/48539</a:t>
            </a:r>
            <a:r>
              <a:rPr lang="en-US" sz="1400" dirty="0" smtClean="0">
                <a:hlinkClick r:id="rId4"/>
              </a:rPr>
              <a:t>/</a:t>
            </a:r>
            <a:r>
              <a:rPr lang="ru-RU" sz="1400" dirty="0" smtClean="0"/>
              <a:t>- иллюстрации</a:t>
            </a:r>
            <a:r>
              <a:rPr lang="ru-RU" sz="1400" dirty="0" smtClean="0"/>
              <a:t> </a:t>
            </a:r>
            <a:r>
              <a:rPr lang="ru-RU" sz="1400" dirty="0" smtClean="0"/>
              <a:t>Марии Федотовой к книге «Что </a:t>
            </a:r>
            <a:r>
              <a:rPr lang="ru-RU" sz="1400" dirty="0" smtClean="0"/>
              <a:t>мы делали </a:t>
            </a:r>
            <a:r>
              <a:rPr lang="ru-RU" sz="1400" dirty="0" smtClean="0"/>
              <a:t>зимой».</a:t>
            </a:r>
          </a:p>
          <a:p>
            <a:endParaRPr lang="ru-RU" sz="1400" dirty="0" smtClean="0"/>
          </a:p>
          <a:p>
            <a:r>
              <a:rPr lang="ru-RU" sz="1400" dirty="0" smtClean="0"/>
              <a:t>Фотографии и анимационные картинки из сети Интернет.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ffcee278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rewalls.com/images/201010/reWalls.com_68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Рисунок 1" descr="picturecontent-pid-60a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0"/>
            <a:ext cx="4527826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57884" y="404664"/>
            <a:ext cx="310660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b="1" dirty="0"/>
              <a:t>Белая береза</a:t>
            </a:r>
            <a:br>
              <a:rPr lang="ru-RU" b="1" dirty="0"/>
            </a:br>
            <a:r>
              <a:rPr lang="ru-RU" b="1" dirty="0"/>
              <a:t>Под моим окном</a:t>
            </a:r>
            <a:br>
              <a:rPr lang="ru-RU" b="1" dirty="0"/>
            </a:br>
            <a:r>
              <a:rPr lang="ru-RU" b="1" dirty="0"/>
              <a:t>Принакрылась снегом,</a:t>
            </a:r>
            <a:br>
              <a:rPr lang="ru-RU" b="1" dirty="0"/>
            </a:br>
            <a:r>
              <a:rPr lang="ru-RU" b="1" dirty="0"/>
              <a:t>Точно серебром.</a:t>
            </a:r>
            <a:br>
              <a:rPr lang="ru-RU" b="1" dirty="0"/>
            </a:br>
            <a:endParaRPr lang="ru-RU" b="1" dirty="0"/>
          </a:p>
          <a:p>
            <a:pPr fontAlgn="base"/>
            <a:r>
              <a:rPr lang="ru-RU" b="1" dirty="0"/>
              <a:t>На пушистых ветках</a:t>
            </a:r>
            <a:br>
              <a:rPr lang="ru-RU" b="1" dirty="0"/>
            </a:br>
            <a:r>
              <a:rPr lang="ru-RU" b="1" dirty="0"/>
              <a:t>Снежною каймой</a:t>
            </a:r>
            <a:br>
              <a:rPr lang="ru-RU" b="1" dirty="0"/>
            </a:br>
            <a:r>
              <a:rPr lang="ru-RU" b="1" dirty="0"/>
              <a:t>Распустились кисти</a:t>
            </a:r>
            <a:br>
              <a:rPr lang="ru-RU" b="1" dirty="0"/>
            </a:br>
            <a:r>
              <a:rPr lang="ru-RU" b="1" dirty="0"/>
              <a:t>Белой бахромой</a:t>
            </a:r>
            <a:r>
              <a:rPr lang="ru-RU" b="1" dirty="0" smtClean="0"/>
              <a:t>.</a:t>
            </a:r>
          </a:p>
          <a:p>
            <a:pPr fontAlgn="base"/>
            <a:endParaRPr lang="ru-RU" b="1" dirty="0"/>
          </a:p>
          <a:p>
            <a:pPr fontAlgn="base"/>
            <a:r>
              <a:rPr lang="ru-RU" b="1" dirty="0"/>
              <a:t>И стоит береза</a:t>
            </a:r>
            <a:br>
              <a:rPr lang="ru-RU" b="1" dirty="0"/>
            </a:br>
            <a:r>
              <a:rPr lang="ru-RU" b="1" dirty="0"/>
              <a:t>В сонной тишине,</a:t>
            </a:r>
            <a:br>
              <a:rPr lang="ru-RU" b="1" dirty="0"/>
            </a:br>
            <a:r>
              <a:rPr lang="ru-RU" b="1" dirty="0"/>
              <a:t>И горят снежинки</a:t>
            </a:r>
            <a:br>
              <a:rPr lang="ru-RU" b="1" dirty="0"/>
            </a:br>
            <a:r>
              <a:rPr lang="ru-RU" b="1" dirty="0"/>
              <a:t>В золотом огне</a:t>
            </a:r>
            <a:r>
              <a:rPr lang="ru-RU" b="1" dirty="0" smtClean="0"/>
              <a:t>.</a:t>
            </a:r>
          </a:p>
          <a:p>
            <a:pPr fontAlgn="base"/>
            <a:endParaRPr lang="ru-RU" b="1" dirty="0"/>
          </a:p>
          <a:p>
            <a:pPr fontAlgn="base"/>
            <a:r>
              <a:rPr lang="ru-RU" b="1" dirty="0"/>
              <a:t>А заря, лениво</a:t>
            </a:r>
            <a:br>
              <a:rPr lang="ru-RU" b="1" dirty="0"/>
            </a:br>
            <a:r>
              <a:rPr lang="ru-RU" b="1" dirty="0"/>
              <a:t>Обходя кругом,</a:t>
            </a:r>
            <a:br>
              <a:rPr lang="ru-RU" b="1" dirty="0"/>
            </a:br>
            <a:r>
              <a:rPr lang="ru-RU" b="1" dirty="0"/>
              <a:t>Обсыпает ветки</a:t>
            </a:r>
            <a:br>
              <a:rPr lang="ru-RU" b="1" dirty="0"/>
            </a:br>
            <a:r>
              <a:rPr lang="ru-RU" b="1" dirty="0"/>
              <a:t>Новым </a:t>
            </a:r>
            <a:r>
              <a:rPr lang="ru-RU" b="1" dirty="0" smtClean="0"/>
              <a:t>серебром</a:t>
            </a:r>
          </a:p>
          <a:p>
            <a:pPr algn="ctr" fontAlgn="base"/>
            <a:endParaRPr lang="ru-RU" dirty="0"/>
          </a:p>
          <a:p>
            <a:pPr algn="ctr" fontAlgn="base"/>
            <a:r>
              <a:rPr lang="ru-RU" dirty="0" smtClean="0"/>
              <a:t>                                             </a:t>
            </a:r>
            <a:r>
              <a:rPr lang="ru-RU" b="1" dirty="0" smtClean="0"/>
              <a:t>С.Есенин</a:t>
            </a:r>
            <a:endParaRPr lang="ru-RU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8298325_1293229587_d9f8488dbec1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2593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rewalls.com/images/201010/reWalls.com_68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Рисунок 1" descr="0_6fde6_855b0d60_XL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28860" y="142852"/>
            <a:ext cx="4504863" cy="6540635"/>
          </a:xfrm>
          <a:prstGeom prst="round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rewalls.com/images/201010/reWalls.com_68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Рисунок 1" descr="0_67f81_6d3277cd_XL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57422" y="208578"/>
            <a:ext cx="4408065" cy="64351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rewalls.com/images/201010/reWalls.com_68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Рисунок 1" descr="0_d49ac_c794f710_XL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84908" y="142852"/>
            <a:ext cx="4490235" cy="6484094"/>
          </a:xfrm>
          <a:prstGeom prst="round2Diag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rewalls.com/images/201010/reWalls.com_68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Рисунок 1" descr="73790f08d97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28860" y="103788"/>
            <a:ext cx="4501420" cy="653992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35642271.jpg"/>
          <p:cNvPicPr>
            <a:picLocks noChangeAspect="1"/>
          </p:cNvPicPr>
          <p:nvPr/>
        </p:nvPicPr>
        <p:blipFill>
          <a:blip r:embed="rId2" cstate="print"/>
          <a:srcRect b="2083"/>
          <a:stretch>
            <a:fillRect/>
          </a:stretch>
        </p:blipFill>
        <p:spPr>
          <a:xfrm>
            <a:off x="-1" y="0"/>
            <a:ext cx="9137783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40</Words>
  <Application>Microsoft Office PowerPoint</Application>
  <PresentationFormat>Экран (4:3)</PresentationFormat>
  <Paragraphs>16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Использованные Интернет-ресурсы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Галя</cp:lastModifiedBy>
  <cp:revision>13</cp:revision>
  <dcterms:created xsi:type="dcterms:W3CDTF">2013-12-04T16:17:11Z</dcterms:created>
  <dcterms:modified xsi:type="dcterms:W3CDTF">2014-01-28T17:10:23Z</dcterms:modified>
</cp:coreProperties>
</file>