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58" r:id="rId4"/>
    <p:sldId id="262" r:id="rId5"/>
    <p:sldId id="259" r:id="rId6"/>
    <p:sldId id="263" r:id="rId7"/>
    <p:sldId id="261" r:id="rId8"/>
    <p:sldId id="260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6" r:id="rId17"/>
    <p:sldId id="264" r:id="rId18"/>
    <p:sldId id="270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80E89-4789-4972-8168-5F206EFA4675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612DB-59A6-4CDC-8688-1725B1428F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612DB-59A6-4CDC-8688-1725B1428F1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D765-CCE7-4D6C-BAD3-4B446A48AD8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C8AB-4598-4CFB-8AC5-42C1D721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D765-CCE7-4D6C-BAD3-4B446A48AD8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C8AB-4598-4CFB-8AC5-42C1D721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D765-CCE7-4D6C-BAD3-4B446A48AD8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C8AB-4598-4CFB-8AC5-42C1D721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D765-CCE7-4D6C-BAD3-4B446A48AD8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C8AB-4598-4CFB-8AC5-42C1D721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D765-CCE7-4D6C-BAD3-4B446A48AD8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C8AB-4598-4CFB-8AC5-42C1D721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D765-CCE7-4D6C-BAD3-4B446A48AD8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C8AB-4598-4CFB-8AC5-42C1D721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D765-CCE7-4D6C-BAD3-4B446A48AD8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C8AB-4598-4CFB-8AC5-42C1D721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D765-CCE7-4D6C-BAD3-4B446A48AD8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C8AB-4598-4CFB-8AC5-42C1D721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D765-CCE7-4D6C-BAD3-4B446A48AD8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C8AB-4598-4CFB-8AC5-42C1D721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D765-CCE7-4D6C-BAD3-4B446A48AD8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C8AB-4598-4CFB-8AC5-42C1D721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D765-CCE7-4D6C-BAD3-4B446A48AD8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C8AB-4598-4CFB-8AC5-42C1D721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FD765-CCE7-4D6C-BAD3-4B446A48AD8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CC8AB-4598-4CFB-8AC5-42C1D721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ptile.ru/forum/vt16797" TargetMode="External"/><Relationship Id="rId3" Type="http://schemas.openxmlformats.org/officeDocument/2006/relationships/hyperlink" Target="http://fotopets.ru/publ/foto_reptilij/foto_zmej/foto_uzha/79-1-0-84" TargetMode="External"/><Relationship Id="rId7" Type="http://schemas.openxmlformats.org/officeDocument/2006/relationships/hyperlink" Target="http://forum.gp.dn.ua/viewtopic.php?f=25&amp;t=634&amp;start=3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B%D0%BE%D0%BC%D0%BA%D0%B0%D1%8F_%D0%B2%D0%B5%D1%80%D0%B5%D1%82%D0%B5%D0%BD%D0%B8%D1%86%D0%B0" TargetMode="External"/><Relationship Id="rId5" Type="http://schemas.openxmlformats.org/officeDocument/2006/relationships/hyperlink" Target="http://www.stalker-nt.ru/stati/vyjivanie-i-pohody/item/220-ukus-gadyuki" TargetMode="External"/><Relationship Id="rId10" Type="http://schemas.openxmlformats.org/officeDocument/2006/relationships/hyperlink" Target="http://animalworld.com.ua/news/8-lozhnyh-dvojnikov-v-mire-zhivotnyh" TargetMode="External"/><Relationship Id="rId4" Type="http://schemas.openxmlformats.org/officeDocument/2006/relationships/hyperlink" Target="http://www.zoovet.ru/animals.php?vid=447" TargetMode="External"/><Relationship Id="rId9" Type="http://schemas.openxmlformats.org/officeDocument/2006/relationships/hyperlink" Target="http://fotki.yandex.ru/users/popckowa-alexa/tags/%D0%BC%D1%83%D1%85%D0%B0-%D0%B6%D1%83%D1%80%D1%87%D0%B0%D0%BB%D0%BA%D0%B0/view/626358?page=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hukcha-ghek.livejournal.com/28078.html" TargetMode="External"/><Relationship Id="rId3" Type="http://schemas.openxmlformats.org/officeDocument/2006/relationships/hyperlink" Target="http://kcd45.ru/2011/insects-on-protection-of-garden/" TargetMode="External"/><Relationship Id="rId7" Type="http://schemas.openxmlformats.org/officeDocument/2006/relationships/hyperlink" Target="http://elementy.ru/news/43026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b.ru/article/58099/bolshoy-komar-dolgonojka-tsennoe-zveno-v-tsepochke-okrujayuschey-sredyi" TargetMode="External"/><Relationship Id="rId11" Type="http://schemas.openxmlformats.org/officeDocument/2006/relationships/hyperlink" Target="http://www.7ways.com.ua/docs/opasnye-zyvotnye-v-pohode.html" TargetMode="External"/><Relationship Id="rId5" Type="http://schemas.openxmlformats.org/officeDocument/2006/relationships/hyperlink" Target="http://www.liveinternet.ru/tags/%F4%EE%F2%EE+%EA%EE%EC%E0%F0+%E4%EE%EB%E3%EE%ED%EE%E6%EA%E0/" TargetMode="External"/><Relationship Id="rId10" Type="http://schemas.openxmlformats.org/officeDocument/2006/relationships/hyperlink" Target="http://you-planet.ru/?page_id=1323" TargetMode="External"/><Relationship Id="rId4" Type="http://schemas.openxmlformats.org/officeDocument/2006/relationships/hyperlink" Target="http://www.liveinternet.ru/tags/%EE%F1%E0/page2.html" TargetMode="External"/><Relationship Id="rId9" Type="http://schemas.openxmlformats.org/officeDocument/2006/relationships/hyperlink" Target="http://likeness.ru/blog/topic/58989/glazishshshshi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6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6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ОПАСНЫЕ ДВОЙНИКИ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МИРЕ ПРИРОДЫ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ВИКТОРИНА ЛЮБОПЫТНОЙ ВАРВАРЫ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ДЛЯ ДЕТЕЙ 5 – 7 ЛЕТ)</a:t>
            </a:r>
            <a:endParaRPr lang="ru-RU" sz="27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429132"/>
            <a:ext cx="6400800" cy="1752600"/>
          </a:xfrm>
        </p:spPr>
        <p:txBody>
          <a:bodyPr/>
          <a:lstStyle/>
          <a:p>
            <a:r>
              <a:rPr lang="ru-RU" b="1" dirty="0" smtClean="0"/>
              <a:t>Глушкова Г.В., </a:t>
            </a:r>
            <a:r>
              <a:rPr lang="ru-RU" dirty="0" smtClean="0"/>
              <a:t>редактор сайта</a:t>
            </a:r>
          </a:p>
          <a:p>
            <a:r>
              <a:rPr lang="ru-RU" dirty="0" smtClean="0"/>
              <a:t>ИД «Воспитание дошкольника»</a:t>
            </a:r>
            <a:endParaRPr lang="ru-RU" dirty="0"/>
          </a:p>
        </p:txBody>
      </p:sp>
      <p:pic>
        <p:nvPicPr>
          <p:cNvPr id="1027" name="Picture 3" descr="D:\Documents\Мои документы (Галя)\= ГАЛЯ\Варя\Varya-1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66"/>
            <a:ext cx="2071702" cy="207170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КОМАР-ДОЛГОНОЖКА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Самый большой </a:t>
            </a:r>
            <a:r>
              <a:rPr lang="ru-RU" sz="2400" dirty="0" smtClean="0"/>
              <a:t> и безобидный комар </a:t>
            </a:r>
            <a:r>
              <a:rPr lang="ru-RU" sz="2400" dirty="0"/>
              <a:t>на земле – </a:t>
            </a:r>
            <a:r>
              <a:rPr lang="ru-RU" sz="2400" b="1" dirty="0"/>
              <a:t>долгоножка</a:t>
            </a:r>
            <a:r>
              <a:rPr lang="ru-RU" sz="2400" dirty="0"/>
              <a:t>. Его можно встретить в зарослях во всех влажных лесах и парках, расположенных на берегах водоёмов или рек. В старину на Руси их называли </a:t>
            </a:r>
            <a:r>
              <a:rPr lang="ru-RU" sz="2400" dirty="0" smtClean="0"/>
              <a:t>«караморами». Он не малярийный. Да и ужалить-то ему нечем. Хоботок коротенький, мягкий. Питается долгоножка нектаром и водой. А то и вовсе ничего не ест. У личинок аппетит получше. Питаются они разлагающимися растениями.</a:t>
            </a:r>
          </a:p>
          <a:p>
            <a:pPr algn="just">
              <a:buNone/>
            </a:pPr>
            <a:r>
              <a:rPr lang="ru-RU" sz="2400" dirty="0" smtClean="0"/>
              <a:t>   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3554" name="Picture 2" descr="C:\Users\Галя\Desktop\26813.png"/>
          <p:cNvPicPr>
            <a:picLocks noChangeAspect="1" noChangeArrowheads="1"/>
          </p:cNvPicPr>
          <p:nvPr/>
        </p:nvPicPr>
        <p:blipFill>
          <a:blip r:embed="rId3"/>
          <a:srcRect l="2222"/>
          <a:stretch>
            <a:fillRect/>
          </a:stretch>
        </p:blipFill>
        <p:spPr bwMode="auto">
          <a:xfrm>
            <a:off x="5429256" y="4000504"/>
            <a:ext cx="3241834" cy="24288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2" descr="D:\Documents\Мои документы (Галя)\= ГАЛЯ\Варя\Varya-1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000504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50424" t="4256" b="18065"/>
          <a:stretch>
            <a:fillRect/>
          </a:stretch>
        </p:blipFill>
        <p:spPr bwMode="auto">
          <a:xfrm>
            <a:off x="714348" y="1719492"/>
            <a:ext cx="3143272" cy="33634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7" descr="D:\Documents\Мои документы (Галя)\= ГАЛЯ\Варя\Varya-1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28"/>
            <a:ext cx="1162067" cy="1162067"/>
          </a:xfrm>
          <a:prstGeom prst="rect">
            <a:avLst/>
          </a:prstGeom>
          <a:noFill/>
        </p:spPr>
      </p:pic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r>
              <a:rPr lang="ru-RU" b="1" dirty="0" smtClean="0"/>
              <a:t>Кто из этих двоих не клюётся?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5429264"/>
            <a:ext cx="2842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МОТЫЛЁК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5429264"/>
            <a:ext cx="165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СОВА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 descr="D:\Documents\Сайт, ДВ\Оформление сайта\sapling0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429264"/>
            <a:ext cx="656622" cy="571504"/>
          </a:xfrm>
          <a:prstGeom prst="triangle">
            <a:avLst/>
          </a:prstGeom>
          <a:noFill/>
        </p:spPr>
      </p:pic>
      <p:pic>
        <p:nvPicPr>
          <p:cNvPr id="24580" name="Picture 4" descr="C:\Users\Галя\Desktop\5395742764_3440d0110e_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857364"/>
            <a:ext cx="4451933" cy="30718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ИМПЕРАТОРСКИЙ МОТЫЛЁК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Пятнистый </a:t>
            </a:r>
            <a:r>
              <a:rPr lang="ru-RU" sz="2400" b="1" dirty="0"/>
              <a:t>императорский мотылёк</a:t>
            </a:r>
            <a:r>
              <a:rPr lang="ru-RU" sz="2400" dirty="0"/>
              <a:t>, обитающий в Южной </a:t>
            </a:r>
            <a:r>
              <a:rPr lang="ru-RU" sz="2400" dirty="0" smtClean="0"/>
              <a:t>Африке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ru-RU" sz="2400" dirty="0"/>
              <a:t>отвлекает хищников своим видом</a:t>
            </a:r>
            <a:r>
              <a:rPr lang="ru-RU" sz="2400" dirty="0" smtClean="0"/>
              <a:t>. Ни клеваться, ни кусаться он не умеет. </a:t>
            </a:r>
            <a:r>
              <a:rPr lang="ru-RU" sz="2400" dirty="0"/>
              <a:t>Узор на его задних крыльях похож на морду </a:t>
            </a:r>
            <a:r>
              <a:rPr lang="ru-RU" sz="2400" dirty="0" smtClean="0"/>
              <a:t> птицы или млекопитающего </a:t>
            </a:r>
            <a:r>
              <a:rPr lang="ru-RU" sz="2400" dirty="0"/>
              <a:t>со сверкающими зрачками</a:t>
            </a:r>
            <a:r>
              <a:rPr lang="ru-RU" sz="2400" dirty="0" smtClean="0"/>
              <a:t>.</a:t>
            </a:r>
          </a:p>
          <a:p>
            <a:pPr algn="just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5602" name="Picture 2" descr="C:\Users\Галя\Desktop\_DSC0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7956" y="3429000"/>
            <a:ext cx="4313534" cy="28876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2" descr="D:\Documents\Мои документы (Галя)\= ГАЛЯ\Варя\Varya-1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71475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D:\Documents\Мои документы (Галя)\= ГАЛЯ\Варя\Varya-1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1162067" cy="1162067"/>
          </a:xfrm>
          <a:prstGeom prst="rect">
            <a:avLst/>
          </a:prstGeom>
          <a:noFill/>
        </p:spPr>
      </p:pic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r>
              <a:rPr lang="ru-RU" b="1" dirty="0" smtClean="0"/>
              <a:t>Найди неопасного паука.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5357826"/>
            <a:ext cx="31598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ДОМОВЫЙ </a:t>
            </a: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ПАУК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5429264"/>
            <a:ext cx="2825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КАРАКУРТ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 descr="D:\Documents\Сайт, ДВ\Оформление сайта\sapling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429264"/>
            <a:ext cx="656622" cy="571504"/>
          </a:xfrm>
          <a:prstGeom prst="triangle">
            <a:avLst/>
          </a:prstGeom>
          <a:noFill/>
        </p:spPr>
      </p:pic>
      <p:pic>
        <p:nvPicPr>
          <p:cNvPr id="18" name="Picture 2" descr="C:\Users\Галя\Desktop\housespid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428736"/>
            <a:ext cx="3132066" cy="37147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6627" name="Picture 3" descr="C:\Users\Галя\Desktop\karakurt-tarhanku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 l="5556" r="1852" b="5266"/>
          <a:stretch>
            <a:fillRect/>
          </a:stretch>
        </p:blipFill>
        <p:spPr bwMode="auto">
          <a:xfrm rot="5400000">
            <a:off x="985061" y="2015279"/>
            <a:ext cx="3673416" cy="26432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66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ДОМОВЫЙ ПАУК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35719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/>
              <a:t>Домовый паук </a:t>
            </a:r>
            <a:r>
              <a:rPr lang="ru-RU" sz="2400" dirty="0" smtClean="0"/>
              <a:t>получил </a:t>
            </a:r>
            <a:r>
              <a:rPr lang="ru-RU" sz="2400" dirty="0"/>
              <a:t>такое название </a:t>
            </a:r>
            <a:r>
              <a:rPr lang="ru-RU" sz="2400" dirty="0" smtClean="0"/>
              <a:t>потому</a:t>
            </a:r>
            <a:r>
              <a:rPr lang="ru-RU" sz="2400" dirty="0"/>
              <a:t>, что обитает внутри помещений. </a:t>
            </a:r>
            <a:r>
              <a:rPr lang="ru-RU" sz="2400" dirty="0" smtClean="0"/>
              <a:t>Активное </a:t>
            </a:r>
            <a:r>
              <a:rPr lang="ru-RU" sz="2400" dirty="0"/>
              <a:t>время суток для этих видов пауков это </a:t>
            </a:r>
            <a:r>
              <a:rPr lang="ru-RU" sz="2400" dirty="0" smtClean="0"/>
              <a:t>ночь. Они </a:t>
            </a:r>
            <a:r>
              <a:rPr lang="ru-RU" sz="2400" dirty="0"/>
              <a:t>используют свою паутину для </a:t>
            </a:r>
            <a:r>
              <a:rPr lang="ru-RU" sz="2400" dirty="0" smtClean="0"/>
              <a:t>перемещения, или </a:t>
            </a:r>
            <a:r>
              <a:rPr lang="ru-RU" sz="2400" dirty="0"/>
              <a:t>чтобы ловить домашних мух и комаров, которые служат для них </a:t>
            </a:r>
            <a:r>
              <a:rPr lang="ru-RU" sz="2400" dirty="0" smtClean="0"/>
              <a:t>пищей. Обычные </a:t>
            </a:r>
            <a:r>
              <a:rPr lang="ru-RU" sz="2400" dirty="0"/>
              <a:t>домовые пауки не могут прокусить кожу у человека, либо их яд очень слабый, чтобы причинить какой-либо вред людям</a:t>
            </a:r>
            <a:r>
              <a:rPr lang="ru-RU" sz="2400" dirty="0" smtClean="0"/>
              <a:t>.</a:t>
            </a:r>
          </a:p>
          <a:p>
            <a:pPr algn="just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Picture 2" descr="D:\Documents\Мои документы (Галя)\= ГАЛЯ\Варя\Varya-1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14752"/>
            <a:ext cx="2571768" cy="2571768"/>
          </a:xfrm>
          <a:prstGeom prst="rect">
            <a:avLst/>
          </a:prstGeom>
          <a:noFill/>
        </p:spPr>
      </p:pic>
      <p:pic>
        <p:nvPicPr>
          <p:cNvPr id="8" name="Picture 2" descr="C:\Users\Галя\Desktop\housespider5.jpg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/>
          <a:stretch>
            <a:fillRect/>
          </a:stretch>
        </p:blipFill>
        <p:spPr bwMode="auto">
          <a:xfrm>
            <a:off x="5357818" y="3929066"/>
            <a:ext cx="3310465" cy="24828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Кто из них не опасен?</a:t>
            </a:r>
            <a:endParaRPr lang="ru-RU" dirty="0"/>
          </a:p>
        </p:txBody>
      </p:sp>
      <p:pic>
        <p:nvPicPr>
          <p:cNvPr id="1026" name="Picture 2" descr="C:\Users\Галя\Pictures\Чей взгляд\8_animal_lookalikes_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49000"/>
          <a:stretch>
            <a:fillRect/>
          </a:stretch>
        </p:blipFill>
        <p:spPr bwMode="auto">
          <a:xfrm>
            <a:off x="1285852" y="1357298"/>
            <a:ext cx="2714644" cy="425823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Picture 2" descr="C:\Users\Галя\Pictures\Чей взгляд\8_animal_lookalikes_4.jpg"/>
          <p:cNvPicPr>
            <a:picLocks noChangeAspect="1" noChangeArrowheads="1"/>
          </p:cNvPicPr>
          <p:nvPr/>
        </p:nvPicPr>
        <p:blipFill>
          <a:blip r:embed="rId3"/>
          <a:srcRect l="51000"/>
          <a:stretch>
            <a:fillRect/>
          </a:stretch>
        </p:blipFill>
        <p:spPr bwMode="auto">
          <a:xfrm>
            <a:off x="5214942" y="1357298"/>
            <a:ext cx="2625327" cy="428628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Picture 7" descr="D:\Documents\Мои документы (Галя)\= ГАЛЯ\Варя\Varya-1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162067" cy="116206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4876" y="5857892"/>
            <a:ext cx="3714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ЗЕЛЕНЫЙ УЖ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5786454"/>
            <a:ext cx="2500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ГУСЕНИЦА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НЕОПАСНЫ ОБА ЖИВОТНЫХ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35719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Эта поразительная личинка бабочки под названием </a:t>
            </a:r>
            <a:r>
              <a:rPr lang="ru-RU" sz="2400" b="1" dirty="0" smtClean="0"/>
              <a:t>парусник троил </a:t>
            </a:r>
            <a:r>
              <a:rPr lang="ru-RU" sz="2400" dirty="0" smtClean="0"/>
              <a:t>(слева) очень похоже имитирует </a:t>
            </a:r>
            <a:r>
              <a:rPr lang="ru-RU" sz="2400" b="1" dirty="0" smtClean="0"/>
              <a:t>зеленого ужа</a:t>
            </a:r>
            <a:r>
              <a:rPr lang="ru-RU" sz="2400" dirty="0" smtClean="0"/>
              <a:t> (справа) как окрасом, так и поведением. Эти находчивые гусеницы поднимают переднюю часть тела, чтобы быть похожими на змею перед броском, и они даже показывают орган, похожий на змеиный язык! Ну а уж -  змея не ядовитая, и для человека не опасен.</a:t>
            </a:r>
          </a:p>
          <a:p>
            <a:pPr algn="just">
              <a:buNone/>
            </a:pP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Picture 2" descr="D:\Documents\Мои документы (Галя)\= ГАЛЯ\Варя\Varya-1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14752"/>
            <a:ext cx="2571768" cy="2571768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929066"/>
            <a:ext cx="1947856" cy="248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Users\Галя\Desktop\aq_pg4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929066"/>
            <a:ext cx="2979093" cy="240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Интернет-иллюстрации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/>
          </a:bodyPr>
          <a:lstStyle/>
          <a:p>
            <a:endParaRPr lang="ru-RU" sz="1600" dirty="0" smtClean="0">
              <a:hlinkClick r:id="rId3"/>
            </a:endParaRPr>
          </a:p>
          <a:p>
            <a:r>
              <a:rPr lang="en-US" sz="1600" dirty="0" smtClean="0">
                <a:hlinkClick r:id="rId3"/>
              </a:rPr>
              <a:t>http://fotopets.ru/publ/foto_reptilij/foto_zmej/foto_uzha/79-1-0-84</a:t>
            </a:r>
            <a:r>
              <a:rPr lang="ru-RU" sz="1600" dirty="0" smtClean="0"/>
              <a:t> - уж фото;</a:t>
            </a:r>
          </a:p>
          <a:p>
            <a:r>
              <a:rPr lang="en-US" sz="1600" dirty="0" smtClean="0">
                <a:hlinkClick r:id="rId4"/>
              </a:rPr>
              <a:t>http://www.zoovet.ru/animals.php?vid=447</a:t>
            </a:r>
            <a:r>
              <a:rPr lang="ru-RU" sz="1600" dirty="0" smtClean="0"/>
              <a:t> – информация об уже;</a:t>
            </a:r>
          </a:p>
          <a:p>
            <a:r>
              <a:rPr lang="en-US" sz="1600" dirty="0" smtClean="0">
                <a:hlinkClick r:id="rId5"/>
              </a:rPr>
              <a:t>http://www.stalker-nt.ru/stati/vyjivanie-i-pohody/item/220-ukus-gadyuki</a:t>
            </a:r>
            <a:r>
              <a:rPr lang="ru-RU" sz="1600" dirty="0" smtClean="0"/>
              <a:t> - гадюка фото;</a:t>
            </a:r>
          </a:p>
          <a:p>
            <a:r>
              <a:rPr lang="en-US" sz="1600" dirty="0" smtClean="0">
                <a:hlinkClick r:id="rId6"/>
              </a:rPr>
              <a:t>http://ru.wikipedia.org/wiki/%D0%9B%D0%BE%D0%BC%D0%BA%D0%B0%D1%8F_%D0%B2%D0%B5%D1%80%D0%B5%D1%82%D0%B5%D0%BD%D0%B8%D1%86%D0%B0</a:t>
            </a:r>
            <a:r>
              <a:rPr lang="ru-RU" sz="1600" dirty="0" smtClean="0"/>
              <a:t> – ящерица веретеница  информация и фото; </a:t>
            </a:r>
          </a:p>
          <a:p>
            <a:r>
              <a:rPr lang="en-US" sz="1600" dirty="0" smtClean="0">
                <a:hlinkClick r:id="rId7"/>
              </a:rPr>
              <a:t>http://forum.gp.dn.ua/viewtopic.php?f=25&amp;t=634&amp;start=30</a:t>
            </a:r>
            <a:r>
              <a:rPr lang="ru-RU" sz="1600" dirty="0" smtClean="0"/>
              <a:t> ящерица веретеница   фото; </a:t>
            </a:r>
          </a:p>
          <a:p>
            <a:r>
              <a:rPr lang="en-US" sz="1600" dirty="0" smtClean="0">
                <a:hlinkClick r:id="rId8"/>
              </a:rPr>
              <a:t>http://www.reptile.ru/forum/vt16797</a:t>
            </a:r>
            <a:r>
              <a:rPr lang="ru-RU" sz="1600" dirty="0" smtClean="0"/>
              <a:t> - степная гадюка фото;</a:t>
            </a:r>
          </a:p>
          <a:p>
            <a:r>
              <a:rPr lang="en-US" sz="1600" dirty="0" smtClean="0">
                <a:hlinkClick r:id="rId9"/>
              </a:rPr>
              <a:t>http://fotki.yandex.ru/users/popckowa-alexa/tags/%D0%BC%D1%83%D1%85%D0%B0-%D0%B6%D1%83%D1%80%D1%87%D0%B0%D0%BB%D0%BA%D0%B0/view/626358?page=0</a:t>
            </a:r>
            <a:r>
              <a:rPr lang="ru-RU" sz="1600" dirty="0" smtClean="0"/>
              <a:t> – </a:t>
            </a:r>
            <a:r>
              <a:rPr lang="ru-RU" sz="1600" dirty="0" err="1" smtClean="0"/>
              <a:t>муха-журчалка</a:t>
            </a:r>
            <a:r>
              <a:rPr lang="ru-RU" sz="1600" dirty="0" smtClean="0"/>
              <a:t> фото;</a:t>
            </a:r>
          </a:p>
          <a:p>
            <a:r>
              <a:rPr lang="en-US" sz="1600" dirty="0" smtClean="0">
                <a:hlinkClick r:id="rId10"/>
              </a:rPr>
              <a:t>http://animalworld.com.ua/news/8-lozhnyh-dvojnikov-v-mire-zhivotnyh</a:t>
            </a:r>
            <a:r>
              <a:rPr lang="ru-RU" sz="1600" dirty="0" smtClean="0"/>
              <a:t> - гусеница бабочки парусник троил и змеи информация и фото;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Интернет-иллюстрации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hlinkClick r:id="rId3"/>
              </a:rPr>
              <a:t>http://kcd45.ru/2011/insects-on-protection-of-garden/</a:t>
            </a:r>
            <a:r>
              <a:rPr lang="ru-RU" sz="1600" dirty="0" smtClean="0"/>
              <a:t> - информация о </a:t>
            </a:r>
            <a:r>
              <a:rPr lang="ru-RU" sz="1600" dirty="0" err="1" smtClean="0"/>
              <a:t>мухе-журчалке</a:t>
            </a:r>
            <a:r>
              <a:rPr lang="ru-RU" sz="1600" dirty="0" smtClean="0"/>
              <a:t>;</a:t>
            </a:r>
          </a:p>
          <a:p>
            <a:r>
              <a:rPr lang="en-US" sz="1600" dirty="0" smtClean="0">
                <a:hlinkClick r:id="rId4"/>
              </a:rPr>
              <a:t>http://www.liveinternet.ru/tags/%EE%F1%E0/page2.html</a:t>
            </a:r>
            <a:r>
              <a:rPr lang="ru-RU" sz="1600" dirty="0" smtClean="0"/>
              <a:t> - оса фото;</a:t>
            </a:r>
          </a:p>
          <a:p>
            <a:r>
              <a:rPr lang="en-US" sz="1600" dirty="0" smtClean="0">
                <a:hlinkClick r:id="rId5"/>
              </a:rPr>
              <a:t>http://www.liveinternet.ru/tags/%F4%EE%F2%EE+%EA%EE%EC%E0%F0+%E4%EE%EB%E3%EE%ED%EE%E6%EA%E0/</a:t>
            </a:r>
            <a:r>
              <a:rPr lang="ru-RU" sz="1600" dirty="0" smtClean="0"/>
              <a:t>  - комар-долгоножка информация и фото;</a:t>
            </a:r>
          </a:p>
          <a:p>
            <a:r>
              <a:rPr lang="en-US" sz="1600" dirty="0" smtClean="0">
                <a:hlinkClick r:id="rId6"/>
              </a:rPr>
              <a:t>http://fb.ru/article/58099/bolshoy-komar-dolgonojka-tsennoe-zveno-v-tsepochke-okrujayuschey-sredyi</a:t>
            </a:r>
            <a:r>
              <a:rPr lang="ru-RU" sz="1600" dirty="0" smtClean="0"/>
              <a:t> - комар-долгоножка информация и фото;</a:t>
            </a:r>
          </a:p>
          <a:p>
            <a:r>
              <a:rPr lang="en-US" sz="1600" dirty="0" smtClean="0">
                <a:hlinkClick r:id="rId7"/>
              </a:rPr>
              <a:t>http://elementy.ru/news/430268</a:t>
            </a:r>
            <a:r>
              <a:rPr lang="ru-RU" sz="1600" dirty="0" smtClean="0"/>
              <a:t> </a:t>
            </a:r>
            <a:r>
              <a:rPr lang="en-US" sz="1600" dirty="0" smtClean="0"/>
              <a:t> </a:t>
            </a:r>
            <a:r>
              <a:rPr lang="ru-RU" sz="1600" dirty="0" smtClean="0"/>
              <a:t> - малярийный комар;</a:t>
            </a:r>
          </a:p>
          <a:p>
            <a:r>
              <a:rPr lang="en-US" sz="1600" dirty="0" smtClean="0">
                <a:hlinkClick r:id="rId8"/>
              </a:rPr>
              <a:t>http://chukcha-ghek.livejournal.com/28078.html</a:t>
            </a:r>
            <a:r>
              <a:rPr lang="ru-RU" sz="1600" dirty="0" smtClean="0"/>
              <a:t> - пятнистый </a:t>
            </a:r>
            <a:r>
              <a:rPr lang="ru-RU" sz="1600" dirty="0"/>
              <a:t>императорский мотылёк</a:t>
            </a:r>
            <a:r>
              <a:rPr lang="ru-RU" sz="1600" dirty="0" smtClean="0"/>
              <a:t> фото;</a:t>
            </a:r>
          </a:p>
          <a:p>
            <a:r>
              <a:rPr lang="en-US" sz="1600" dirty="0" smtClean="0">
                <a:hlinkClick r:id="rId9"/>
              </a:rPr>
              <a:t>http://likeness.ru/blog/topic/58989/glazishshshshi.php</a:t>
            </a:r>
            <a:r>
              <a:rPr lang="ru-RU" sz="1600" dirty="0" smtClean="0"/>
              <a:t> - фото «глаз» бабочки и совы;</a:t>
            </a:r>
          </a:p>
          <a:p>
            <a:r>
              <a:rPr lang="en-US" sz="1600" dirty="0" smtClean="0">
                <a:hlinkClick r:id="rId10"/>
              </a:rPr>
              <a:t>http://you-planet.ru/?page_id=1323</a:t>
            </a:r>
            <a:r>
              <a:rPr lang="ru-RU" sz="1600" dirty="0" smtClean="0"/>
              <a:t> – домовый паук фото и информация.</a:t>
            </a:r>
          </a:p>
          <a:p>
            <a:r>
              <a:rPr lang="en-US" sz="1600" dirty="0" smtClean="0">
                <a:hlinkClick r:id="rId11"/>
              </a:rPr>
              <a:t>http://www.7ways.com.ua/docs/opasnye-zyvotnye-v-pohode.html</a:t>
            </a:r>
            <a:r>
              <a:rPr lang="ru-RU" sz="1600" dirty="0" smtClean="0"/>
              <a:t>   - каракурт фото.</a:t>
            </a:r>
          </a:p>
          <a:p>
            <a:r>
              <a:rPr lang="ru-RU" sz="1600" dirty="0" smtClean="0"/>
              <a:t>Изображение любопытной Варвары </a:t>
            </a:r>
            <a:r>
              <a:rPr lang="en-US" sz="1600" smtClean="0"/>
              <a:t> © </a:t>
            </a:r>
            <a:r>
              <a:rPr lang="ru-RU" sz="1600" smtClean="0"/>
              <a:t>художник </a:t>
            </a:r>
            <a:r>
              <a:rPr lang="ru-RU" sz="1600" dirty="0" smtClean="0"/>
              <a:t>Г.Д. Егоров.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357166"/>
            <a:ext cx="5972188" cy="584043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Добрый день, ребята!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Я любопытная Варвара. Мне ужасно интересно узнавать каждый день что-то новое и делиться своими знаниями со всеми  друзьями. Сейчас меня очень волнует тема двойников в мире природы. Я думаю, что вы тоже хотите научиться отличать опасных животных от неопасных.  Давайте поиграем в игру. Я буду вам показывать две картинки, а вы отвечайте на мои вопросы. За каждый правильный ответ вы получаете 1 балл. Подсчитайте количество верных ответов и определите победителя среди своих друзей и знакомых. А взрослые вам помогут.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D:\Documents\Мои документы (Галя)\= ГАЛЯ\Варя\Varya-1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500042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Узнай безобидного ужа.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http://fotopets.ru/_pu/0/850704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4038600" cy="3028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221" name="Picture 5" descr="C:\Users\Галя\Desktop\гадю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85926"/>
            <a:ext cx="4038600" cy="3028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071670" y="5143512"/>
            <a:ext cx="966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УЖ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5143512"/>
            <a:ext cx="2409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ГАДЮКА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6" descr="D:\Documents\Сайт, ДВ\Оформление сайта\sapling0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143512"/>
            <a:ext cx="656622" cy="571504"/>
          </a:xfrm>
          <a:prstGeom prst="triangle">
            <a:avLst/>
          </a:prstGeom>
          <a:noFill/>
        </p:spPr>
      </p:pic>
      <p:pic>
        <p:nvPicPr>
          <p:cNvPr id="9223" name="Picture 7" descr="D:\Documents\Мои документы (Галя)\= ГАЛЯ\Варя\Varya-1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85728"/>
            <a:ext cx="1162067" cy="1162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УЖ ОБЫКНОВЕННЫЙ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Ужи</a:t>
            </a:r>
            <a:r>
              <a:rPr lang="ru-RU" sz="2400" dirty="0"/>
              <a:t> - неядовитые змеи. Длина тела составляет 1-1, 5 метра. Главное отличие ужа от других змей – так называемые «желтые ушки» - ярко-выраженные отметины на голове, чаще всего желтого цвета, однако встречаются белые или оранжевые. Окраска верхней стороны тела бывает серой, оливковой, черной или бурой. </a:t>
            </a: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	Лучше </a:t>
            </a:r>
            <a:r>
              <a:rPr lang="ru-RU" sz="2400" dirty="0"/>
              <a:t>при возможности избегать </a:t>
            </a:r>
            <a:r>
              <a:rPr lang="ru-RU" sz="2400" dirty="0" smtClean="0"/>
              <a:t>его, хоть </a:t>
            </a:r>
            <a:r>
              <a:rPr lang="ru-RU" sz="2400" dirty="0"/>
              <a:t>он и неядовитый, но укусить может.</a:t>
            </a:r>
            <a:endParaRPr lang="ru-RU" sz="2400" dirty="0" smtClean="0"/>
          </a:p>
          <a:p>
            <a:pPr algn="just">
              <a:buNone/>
            </a:pPr>
            <a:r>
              <a:rPr lang="ru-RU" sz="2400" dirty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1" name="Picture 1" descr="C:\Users\Галя\Desktop\Ringelnatter_(Natrix_natrix)_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1006" y="4071942"/>
            <a:ext cx="3535836" cy="22860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" name="Picture 2" descr="D:\Documents\Мои документы (Галя)\= ГАЛЯ\Варя\Varya-1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000504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Найди неопасную ящерицу.</a:t>
            </a:r>
            <a:endParaRPr lang="ru-RU" dirty="0"/>
          </a:p>
        </p:txBody>
      </p:sp>
      <p:pic>
        <p:nvPicPr>
          <p:cNvPr id="8194" name="Picture 2" descr="C:\Users\Галя\Desktop\Anguida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4038600" cy="30174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195" name="Picture 3" descr="C:\Users\Галя\Desktop\bf91b0053d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85926"/>
            <a:ext cx="4038600" cy="3028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714480" y="5072074"/>
            <a:ext cx="26741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СТЕПНАЯ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ГАДЮКА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D:\Documents\Сайт, ДВ\Оформление сайта\sapling0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357826"/>
            <a:ext cx="656622" cy="571504"/>
          </a:xfrm>
          <a:prstGeom prst="triangle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14876" y="5214950"/>
            <a:ext cx="422404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БЕЗНОГАЯ ЯЩЕРИЦА </a:t>
            </a: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ВЕРЕТЕНИЦА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7" descr="D:\Documents\Мои документы (Галя)\= ГАЛЯ\Варя\Varya-1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85728"/>
            <a:ext cx="1162067" cy="1162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ЯЩЕРИЦА ВЕРЕТЕНИЦА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Веретеница ломкая </a:t>
            </a:r>
            <a:r>
              <a:rPr lang="ru-RU" sz="2400" dirty="0"/>
              <a:t>— небольшая, внешне напоминающая змейку, ящерица с длиной тела до 45 см, из которых до двух третей приходится на гибкий </a:t>
            </a:r>
            <a:r>
              <a:rPr lang="ru-RU" sz="2400" dirty="0" smtClean="0"/>
              <a:t>хвост. Она обитатель </a:t>
            </a:r>
            <a:r>
              <a:rPr lang="ru-RU" sz="2400" dirty="0"/>
              <a:t>лесов. </a:t>
            </a:r>
            <a:r>
              <a:rPr lang="ru-RU" sz="2400" dirty="0" smtClean="0"/>
              <a:t>Название «веретеница» происходит от веретена, которое формой напоминает эту ящерицу, а «ломкая» от свойства отбрасывать хвост. </a:t>
            </a:r>
            <a:endParaRPr lang="ru-RU" sz="2400" dirty="0"/>
          </a:p>
        </p:txBody>
      </p:sp>
      <p:pic>
        <p:nvPicPr>
          <p:cNvPr id="4097" name="Picture 1" descr="C:\Users\Галя\Desktop\28eb1669f939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39768"/>
            <a:ext cx="3452810" cy="25896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2" descr="D:\Documents\Мои документы (Галя)\= ГАЛЯ\Варя\Varya-1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500438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b="1" dirty="0" smtClean="0"/>
              <a:t>Кто может больно ужалить?</a:t>
            </a:r>
            <a:endParaRPr lang="ru-RU" b="1" dirty="0"/>
          </a:p>
        </p:txBody>
      </p:sp>
      <p:pic>
        <p:nvPicPr>
          <p:cNvPr id="6145" name="Picture 1" descr="C:\Users\Галя\Desktop\muha-zhurchalk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4038600" cy="31926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146" name="Picture 2" descr="C:\Users\Галя\Desktop\89485248_osa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14488"/>
            <a:ext cx="4140157" cy="32147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00232" y="5286388"/>
            <a:ext cx="1311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ОСА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D:\Documents\Сайт, ДВ\Оформление сайта\sapling0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286388"/>
            <a:ext cx="656622" cy="571504"/>
          </a:xfrm>
          <a:prstGeom prst="triangle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29256" y="5072074"/>
            <a:ext cx="31019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МУХА-</a:t>
            </a: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ЖУРЧАЛКА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 descr="D:\Documents\Мои документы (Галя)\= ГАЛЯ\Варя\Varya-1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85728"/>
            <a:ext cx="1162067" cy="1162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МУХА-ЖУРЧАЛКА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 smtClean="0"/>
              <a:t>Муха-журчалка</a:t>
            </a:r>
            <a:r>
              <a:rPr lang="ru-RU" sz="2400" dirty="0" smtClean="0"/>
              <a:t> – очень  </a:t>
            </a:r>
            <a:r>
              <a:rPr lang="ru-RU" sz="2400" dirty="0"/>
              <a:t>полезное насекомое. Личинки журчалок можно найти в траве и на деревьях. </a:t>
            </a:r>
            <a:r>
              <a:rPr lang="ru-RU" sz="2400" dirty="0" smtClean="0"/>
              <a:t>Одна </a:t>
            </a:r>
            <a:r>
              <a:rPr lang="ru-RU" sz="2400" dirty="0"/>
              <a:t>личинка журчалки может съесть за свою жизнь до двух тысяч тлей и мелких гусениц! Журчалки подражают осам и пчелам. Их можно отличить от ос по более толстой талии, двум крыльям и большим глазам.</a:t>
            </a:r>
          </a:p>
          <a:p>
            <a:endParaRPr lang="ru-RU" dirty="0"/>
          </a:p>
        </p:txBody>
      </p:sp>
      <p:pic>
        <p:nvPicPr>
          <p:cNvPr id="7170" name="Picture 2" descr="C:\Users\Галя\Desktop\0_98eb6_b6ec438c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857628"/>
            <a:ext cx="3429024" cy="25717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2" descr="D:\Documents\Мои документы (Галя)\= ГАЛЯ\Варя\Varya-1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71475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357166"/>
            <a:ext cx="8229600" cy="1143000"/>
          </a:xfrm>
        </p:spPr>
        <p:txBody>
          <a:bodyPr/>
          <a:lstStyle/>
          <a:p>
            <a:r>
              <a:rPr lang="ru-RU" b="1" dirty="0" smtClean="0"/>
              <a:t>Какого комара не стоит бояться?</a:t>
            </a:r>
            <a:endParaRPr lang="ru-RU" dirty="0"/>
          </a:p>
        </p:txBody>
      </p:sp>
      <p:pic>
        <p:nvPicPr>
          <p:cNvPr id="22530" name="Picture 2" descr="C:\Users\Галя\Desktop\komar_ne_malyariy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4038600" cy="3028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1472" y="4929198"/>
            <a:ext cx="38886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КОМАР-</a:t>
            </a: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ДОЛГОНОЖКА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D:\Documents\Сайт, ДВ\Оформление сайта\sapling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572140"/>
            <a:ext cx="656622" cy="571504"/>
          </a:xfrm>
          <a:prstGeom prst="triangle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86314" y="4929198"/>
            <a:ext cx="4038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МАЛЯРИЙНЫЙ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КОМАР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Users\Галя\Desktop\anopheles_gambiae_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428868"/>
            <a:ext cx="3357586" cy="22104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6" name="Picture 7" descr="D:\Documents\Мои документы (Галя)\= ГАЛЯ\Варя\Varya-1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728"/>
            <a:ext cx="1162067" cy="1162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5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da99c06c3e77e2ca233bd7c9e680c07e7fdb9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714</Words>
  <Application>Microsoft Office PowerPoint</Application>
  <PresentationFormat>Экран (4:3)</PresentationFormat>
  <Paragraphs>74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ОПАСНЫЕ ДВОЙНИКИ  В МИРЕ ПРИРОДЫ (ВИКТОРИНА ЛЮБОПЫТНОЙ ВАРВАРЫ  ДЛЯ ДЕТЕЙ 5 – 7 ЛЕТ)</vt:lpstr>
      <vt:lpstr>Слайд 2</vt:lpstr>
      <vt:lpstr>Узнай безобидного ужа.</vt:lpstr>
      <vt:lpstr>УЖ ОБЫКНОВЕННЫЙ</vt:lpstr>
      <vt:lpstr>Найди неопасную ящерицу.</vt:lpstr>
      <vt:lpstr>ЯЩЕРИЦА ВЕРЕТЕНИЦА</vt:lpstr>
      <vt:lpstr>Кто может больно ужалить?</vt:lpstr>
      <vt:lpstr>МУХА-ЖУРЧАЛКА</vt:lpstr>
      <vt:lpstr>Какого комара не стоит бояться?</vt:lpstr>
      <vt:lpstr>КОМАР-ДОЛГОНОЖКА</vt:lpstr>
      <vt:lpstr>Кто из этих двоих не клюётся?</vt:lpstr>
      <vt:lpstr>ИМПЕРАТОРСКИЙ МОТЫЛЁК</vt:lpstr>
      <vt:lpstr>Найди неопасного паука.</vt:lpstr>
      <vt:lpstr>ДОМОВЫЙ ПАУК</vt:lpstr>
      <vt:lpstr>Кто из них не опасен?</vt:lpstr>
      <vt:lpstr>НЕОПАСНЫ ОБА ЖИВОТНЫХ</vt:lpstr>
      <vt:lpstr>Интернет-иллюстрации:</vt:lpstr>
      <vt:lpstr>Интернет-иллюстрации: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admin</cp:lastModifiedBy>
  <cp:revision>36</cp:revision>
  <dcterms:created xsi:type="dcterms:W3CDTF">2014-03-01T12:52:35Z</dcterms:created>
  <dcterms:modified xsi:type="dcterms:W3CDTF">2014-05-03T19:01:42Z</dcterms:modified>
</cp:coreProperties>
</file>