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3" r:id="rId3"/>
    <p:sldId id="259" r:id="rId4"/>
    <p:sldId id="261" r:id="rId5"/>
    <p:sldId id="258" r:id="rId6"/>
    <p:sldId id="260" r:id="rId7"/>
    <p:sldId id="262" r:id="rId8"/>
    <p:sldId id="265" r:id="rId9"/>
    <p:sldId id="266" r:id="rId10"/>
    <p:sldId id="269" r:id="rId11"/>
    <p:sldId id="270" r:id="rId12"/>
    <p:sldId id="272" r:id="rId13"/>
    <p:sldId id="271" r:id="rId14"/>
    <p:sldId id="264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96C98-F992-48E7-85E4-BBF6696EAD7D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EC2F1-20E5-4456-B80D-0CA15597C6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34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Мята перечная</a:t>
            </a:r>
          </a:p>
          <a:p>
            <a:pPr marL="228600" indent="-228600">
              <a:buAutoNum type="arabicParenR"/>
            </a:pPr>
            <a:r>
              <a:rPr lang="ru-RU" dirty="0" smtClean="0"/>
              <a:t>Крапива двудомная</a:t>
            </a:r>
          </a:p>
          <a:p>
            <a:pPr marL="228600" indent="-228600">
              <a:buAutoNum type="arabicParenR"/>
            </a:pPr>
            <a:r>
              <a:rPr lang="ru-RU" dirty="0" smtClean="0"/>
              <a:t>Крапива глухая</a:t>
            </a:r>
            <a:r>
              <a:rPr lang="ru-RU" baseline="0" dirty="0" smtClean="0"/>
              <a:t> (яснотка белая)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Пустырник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C2F1-20E5-4456-B80D-0CA15597C63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601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 smtClean="0"/>
              <a:t>Мята перечная</a:t>
            </a:r>
          </a:p>
          <a:p>
            <a:pPr marL="228600" indent="-228600">
              <a:buAutoNum type="arabicParenR"/>
            </a:pPr>
            <a:r>
              <a:rPr lang="ru-RU" dirty="0" smtClean="0"/>
              <a:t>Крапива двудомная</a:t>
            </a:r>
          </a:p>
          <a:p>
            <a:pPr marL="228600" indent="-228600">
              <a:buAutoNum type="arabicParenR"/>
            </a:pPr>
            <a:r>
              <a:rPr lang="ru-RU" dirty="0" smtClean="0"/>
              <a:t>Крапива глухая</a:t>
            </a:r>
            <a:r>
              <a:rPr lang="ru-RU" baseline="0" dirty="0" smtClean="0"/>
              <a:t> (яснотка белая)</a:t>
            </a:r>
          </a:p>
          <a:p>
            <a:pPr marL="228600" indent="-228600">
              <a:buAutoNum type="arabicParenR"/>
            </a:pPr>
            <a:r>
              <a:rPr lang="ru-RU" baseline="0" dirty="0" smtClean="0"/>
              <a:t>Пустырник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C2F1-20E5-4456-B80D-0CA15597C63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60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C2F1-20E5-4456-B80D-0CA15597C63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882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82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323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09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42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189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803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64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44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71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8C7B7-7AEE-422B-88A2-6A323E053A1F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8E55-E33E-4FA2-96BF-4E69427E9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276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elen.com.ua/blog.html/page/55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900igr.net/fotografii/biologija/Griby-jagody/067-Landysh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ru/url?sa=i&amp;rct=j&amp;q=&amp;esrc=s&amp;source=images&amp;cd=&amp;docid=yzrRGB5zLK8p_M&amp;tbnid=lNaRP7HdMhiHLM:&amp;ved=0CAMQjhw&amp;url=http://honeylake.ru/flowers/822&amp;ei=5hDAUevvNPOu4QS_iYGgBg&amp;psig=AFQjCNGtJNGnrVOzAVDvH5n2PNROecy3aA&amp;ust=1371628132705817" TargetMode="External"/><Relationship Id="rId5" Type="http://schemas.openxmlformats.org/officeDocument/2006/relationships/hyperlink" Target="http://molbiol.ru/pictures/80311.html" TargetMode="External"/><Relationship Id="rId4" Type="http://schemas.openxmlformats.org/officeDocument/2006/relationships/hyperlink" Target="http://medicalherbs.sci-lib.com/image097.html" TargetMode="External"/><Relationship Id="rId9" Type="http://schemas.openxmlformats.org/officeDocument/2006/relationships/hyperlink" Target="http://www.buher.ru/index.php/plantspois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2" y="24208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(игра для детей 5 – 7 лет)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Глушкова Г.В., старший воспитатель ГБОУ детского сада № 2301,</a:t>
            </a:r>
          </a:p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Москва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gazeta.lv/photos/5/56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64288" y="209959"/>
            <a:ext cx="1656185" cy="1959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vv.my1.ru/_pu/0/333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19"/>
          <a:stretch/>
        </p:blipFill>
        <p:spPr bwMode="auto">
          <a:xfrm>
            <a:off x="2627784" y="209959"/>
            <a:ext cx="1656376" cy="18741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ila.kcbux.ru/plod/zagotovka/frukti/image/06_brus_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84" r="24522" b="14677"/>
          <a:stretch/>
        </p:blipFill>
        <p:spPr bwMode="auto">
          <a:xfrm>
            <a:off x="4932040" y="238010"/>
            <a:ext cx="1698478" cy="187413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zaokskie-vesti.ru/assets/images/novosti-3/102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9" r="25820"/>
          <a:stretch/>
        </p:blipFill>
        <p:spPr bwMode="auto">
          <a:xfrm>
            <a:off x="323528" y="209959"/>
            <a:ext cx="1800200" cy="193023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16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(запомни, что несъедобно?)</a:t>
            </a:r>
            <a:endParaRPr lang="ru-RU" dirty="0"/>
          </a:p>
        </p:txBody>
      </p:sp>
      <p:pic>
        <p:nvPicPr>
          <p:cNvPr id="12290" name="Picture 2" descr="http://lekartrav.narod.ru/images/kostyan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19"/>
          <a:stretch/>
        </p:blipFill>
        <p:spPr bwMode="auto">
          <a:xfrm>
            <a:off x="2483768" y="2036025"/>
            <a:ext cx="2019843" cy="3159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lechebnayakosmetika.ru/wp-content/uploads/2013/03/Brusnika-obyiknovenna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10"/>
          <a:stretch/>
        </p:blipFill>
        <p:spPr bwMode="auto">
          <a:xfrm>
            <a:off x="4788024" y="2074133"/>
            <a:ext cx="1918108" cy="308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yzdorov.ru/images/Travi/toloknyank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9" b="9540"/>
          <a:stretch/>
        </p:blipFill>
        <p:spPr bwMode="auto">
          <a:xfrm>
            <a:off x="7002281" y="2074132"/>
            <a:ext cx="1991547" cy="3083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herbs.fotocrimea.com/fp-content/images/landysh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51"/>
          <a:stretch/>
        </p:blipFill>
        <p:spPr bwMode="auto">
          <a:xfrm>
            <a:off x="179512" y="2074131"/>
            <a:ext cx="2016224" cy="3112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1071" y="5589240"/>
            <a:ext cx="127310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8062" y="5574259"/>
            <a:ext cx="1531253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КОСТЯНИКА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6539" y="5574397"/>
            <a:ext cx="1361078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БРУСНИКА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2467" y="5559416"/>
            <a:ext cx="1722266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ТОЛОКНЯНКА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929586" y="621508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6143644"/>
            <a:ext cx="656622" cy="571504"/>
          </a:xfrm>
          <a:prstGeom prst="triangl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8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(что не ядовито?)</a:t>
            </a:r>
            <a:endParaRPr lang="ru-RU" dirty="0"/>
          </a:p>
        </p:txBody>
      </p:sp>
      <p:pic>
        <p:nvPicPr>
          <p:cNvPr id="1026" name="Picture 2" descr="http://www.zelen.com.ua/images/heracleum_sibiricum_illustration_08_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59884"/>
            <a:ext cx="2071702" cy="3012189"/>
          </a:xfrm>
          <a:prstGeom prst="rect">
            <a:avLst/>
          </a:prstGeom>
          <a:noFill/>
        </p:spPr>
      </p:pic>
      <p:pic>
        <p:nvPicPr>
          <p:cNvPr id="1030" name="Picture 6" descr="http://medicalherbs.sci-lib.com/images/medherb021.jpg"/>
          <p:cNvPicPr>
            <a:picLocks noChangeAspect="1" noChangeArrowheads="1"/>
          </p:cNvPicPr>
          <p:nvPr/>
        </p:nvPicPr>
        <p:blipFill>
          <a:blip r:embed="rId4"/>
          <a:srcRect b="12392"/>
          <a:stretch>
            <a:fillRect/>
          </a:stretch>
        </p:blipFill>
        <p:spPr bwMode="auto">
          <a:xfrm>
            <a:off x="4643438" y="2071678"/>
            <a:ext cx="2071702" cy="3030084"/>
          </a:xfrm>
          <a:prstGeom prst="rect">
            <a:avLst/>
          </a:prstGeom>
          <a:noFill/>
        </p:spPr>
      </p:pic>
      <p:pic>
        <p:nvPicPr>
          <p:cNvPr id="1034" name="Picture 10" descr="http://medicalherbs.sci-lib.com/images/medherb034.jpg"/>
          <p:cNvPicPr>
            <a:picLocks noChangeAspect="1" noChangeArrowheads="1"/>
          </p:cNvPicPr>
          <p:nvPr/>
        </p:nvPicPr>
        <p:blipFill>
          <a:blip r:embed="rId5"/>
          <a:srcRect b="6392"/>
          <a:stretch>
            <a:fillRect/>
          </a:stretch>
        </p:blipFill>
        <p:spPr bwMode="auto">
          <a:xfrm>
            <a:off x="6929453" y="2071678"/>
            <a:ext cx="2093575" cy="3000396"/>
          </a:xfrm>
          <a:prstGeom prst="rect">
            <a:avLst/>
          </a:prstGeom>
          <a:noFill/>
        </p:spPr>
      </p:pic>
      <p:pic>
        <p:nvPicPr>
          <p:cNvPr id="1038" name="Picture 14" descr="Тмин обыкновенный"/>
          <p:cNvPicPr>
            <a:picLocks noChangeAspect="1" noChangeArrowheads="1"/>
          </p:cNvPicPr>
          <p:nvPr/>
        </p:nvPicPr>
        <p:blipFill>
          <a:blip r:embed="rId6"/>
          <a:srcRect b="9200"/>
          <a:stretch>
            <a:fillRect/>
          </a:stretch>
        </p:blipFill>
        <p:spPr bwMode="auto">
          <a:xfrm>
            <a:off x="2500298" y="2071678"/>
            <a:ext cx="1902690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8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5" y="275261"/>
            <a:ext cx="5256584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ТМИН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4" descr="Тмин обыкновенный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9200"/>
          <a:stretch>
            <a:fillRect/>
          </a:stretch>
        </p:blipFill>
        <p:spPr bwMode="auto">
          <a:xfrm>
            <a:off x="1071538" y="1500174"/>
            <a:ext cx="2870131" cy="4525963"/>
          </a:xfrm>
          <a:prstGeom prst="rect">
            <a:avLst/>
          </a:prstGeom>
          <a:noFill/>
        </p:spPr>
      </p:pic>
      <p:pic>
        <p:nvPicPr>
          <p:cNvPr id="30722" name="Picture 2" descr="http://cl89853.tmweb.ru/wp-content/uploads/2012/10/tmin1.jpg"/>
          <p:cNvPicPr>
            <a:picLocks noChangeAspect="1" noChangeArrowheads="1"/>
          </p:cNvPicPr>
          <p:nvPr/>
        </p:nvPicPr>
        <p:blipFill>
          <a:blip r:embed="rId4"/>
          <a:srcRect r="19642"/>
          <a:stretch>
            <a:fillRect/>
          </a:stretch>
        </p:blipFill>
        <p:spPr bwMode="auto">
          <a:xfrm>
            <a:off x="4714876" y="1500174"/>
            <a:ext cx="3200445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99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(запомни, что не ядовито?)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71802" y="5572140"/>
            <a:ext cx="86433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ТМИН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572140"/>
            <a:ext cx="1454245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БОРЩЕВИК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6539" y="5574397"/>
            <a:ext cx="1571392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БОЛИГОЛОВ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52467" y="5559416"/>
            <a:ext cx="195072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ВЕХ ЯДОВИТЫЙ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zelen.com.ua/images/heracleum_sibiricum_illustration_08_2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59884"/>
            <a:ext cx="2071702" cy="3012189"/>
          </a:xfrm>
          <a:prstGeom prst="rect">
            <a:avLst/>
          </a:prstGeom>
          <a:noFill/>
        </p:spPr>
      </p:pic>
      <p:pic>
        <p:nvPicPr>
          <p:cNvPr id="1030" name="Picture 6" descr="http://medicalherbs.sci-lib.com/images/medherb021.jpg"/>
          <p:cNvPicPr>
            <a:picLocks noChangeAspect="1" noChangeArrowheads="1"/>
          </p:cNvPicPr>
          <p:nvPr/>
        </p:nvPicPr>
        <p:blipFill>
          <a:blip r:embed="rId4"/>
          <a:srcRect b="12392"/>
          <a:stretch>
            <a:fillRect/>
          </a:stretch>
        </p:blipFill>
        <p:spPr bwMode="auto">
          <a:xfrm>
            <a:off x="4643438" y="2071678"/>
            <a:ext cx="2071702" cy="3030084"/>
          </a:xfrm>
          <a:prstGeom prst="rect">
            <a:avLst/>
          </a:prstGeom>
          <a:noFill/>
        </p:spPr>
      </p:pic>
      <p:pic>
        <p:nvPicPr>
          <p:cNvPr id="1034" name="Picture 10" descr="http://medicalherbs.sci-lib.com/images/medherb034.jpg"/>
          <p:cNvPicPr>
            <a:picLocks noChangeAspect="1" noChangeArrowheads="1"/>
          </p:cNvPicPr>
          <p:nvPr/>
        </p:nvPicPr>
        <p:blipFill>
          <a:blip r:embed="rId5"/>
          <a:srcRect b="6392"/>
          <a:stretch>
            <a:fillRect/>
          </a:stretch>
        </p:blipFill>
        <p:spPr bwMode="auto">
          <a:xfrm>
            <a:off x="6929453" y="2071678"/>
            <a:ext cx="2093575" cy="3000396"/>
          </a:xfrm>
          <a:prstGeom prst="rect">
            <a:avLst/>
          </a:prstGeom>
          <a:noFill/>
        </p:spPr>
      </p:pic>
      <p:pic>
        <p:nvPicPr>
          <p:cNvPr id="1038" name="Picture 14" descr="Тмин обыкновенный"/>
          <p:cNvPicPr>
            <a:picLocks noChangeAspect="1" noChangeArrowheads="1"/>
          </p:cNvPicPr>
          <p:nvPr/>
        </p:nvPicPr>
        <p:blipFill>
          <a:blip r:embed="rId6"/>
          <a:srcRect b="9200"/>
          <a:stretch>
            <a:fillRect/>
          </a:stretch>
        </p:blipFill>
        <p:spPr bwMode="auto">
          <a:xfrm>
            <a:off x="2500298" y="2071678"/>
            <a:ext cx="1902690" cy="3000396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929586" y="621508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6143644"/>
            <a:ext cx="656622" cy="571504"/>
          </a:xfrm>
          <a:prstGeom prst="triangle">
            <a:avLst/>
          </a:prstGeom>
          <a:noFill/>
        </p:spPr>
      </p:pic>
      <p:pic>
        <p:nvPicPr>
          <p:cNvPr id="15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6143644"/>
            <a:ext cx="656622" cy="571504"/>
          </a:xfrm>
          <a:prstGeom prst="triangle">
            <a:avLst/>
          </a:prstGeom>
          <a:noFill/>
        </p:spPr>
      </p:pic>
      <p:pic>
        <p:nvPicPr>
          <p:cNvPr id="16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6143644"/>
            <a:ext cx="656622" cy="571504"/>
          </a:xfrm>
          <a:prstGeom prst="triangl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8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Интернет-ресурсы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4"/>
              </a:rPr>
              <a:t>http://medicalherbs.sci-lib.com/image097.html</a:t>
            </a:r>
            <a:r>
              <a:rPr lang="ru-RU" sz="1400" dirty="0" smtClean="0"/>
              <a:t> - рисунки с изображениями растений;</a:t>
            </a:r>
            <a:endParaRPr lang="ru-RU" sz="1400" dirty="0" smtClean="0">
              <a:hlinkClick r:id="rId5"/>
            </a:endParaRPr>
          </a:p>
          <a:p>
            <a:r>
              <a:rPr lang="en-US" sz="1400" dirty="0" smtClean="0">
                <a:hlinkClick r:id="rId5"/>
              </a:rPr>
              <a:t>http://molbiol.ru/pictures/80311.html</a:t>
            </a:r>
            <a:r>
              <a:rPr lang="ru-RU" sz="1400" dirty="0" smtClean="0"/>
              <a:t> - фото крапива жгучая;</a:t>
            </a:r>
          </a:p>
          <a:p>
            <a:r>
              <a:rPr lang="en-US" sz="1400" dirty="0" smtClean="0">
                <a:hlinkClick r:id="rId6"/>
              </a:rPr>
              <a:t>https://www.google.ru/url?sa=i&amp;rct=j&amp;q=&amp;esrc=s&amp;source=images&amp;cd=&amp;docid=yzrRGB5zLK8p_M&amp;tbnid=lNaRP7HdMhiHLM:&amp;ved=0CAMQjhw&amp;url=http%3A%2F%2Fhoneylake.ru%2Fflowers%2F822&amp;ei=5hDAUevvNPOu4QS_iYGgBg&amp;psig=AFQjCNGtJNGnrVOzAVDvH5n2PNROecy3aA&amp;ust=1371628132705817</a:t>
            </a:r>
            <a:r>
              <a:rPr lang="ru-RU" sz="1400" dirty="0" smtClean="0"/>
              <a:t> – фото волчье лыко;</a:t>
            </a:r>
          </a:p>
          <a:p>
            <a:r>
              <a:rPr lang="en-US" sz="1400" dirty="0" smtClean="0">
                <a:hlinkClick r:id="rId7"/>
              </a:rPr>
              <a:t>http://900igr.net/fotografii/biologija/Griby-jagody/067-Landysh.html</a:t>
            </a:r>
            <a:r>
              <a:rPr lang="ru-RU" sz="1400" dirty="0" smtClean="0"/>
              <a:t> - фото плоды ландыша;</a:t>
            </a:r>
          </a:p>
          <a:p>
            <a:r>
              <a:rPr lang="en-US" sz="1400" dirty="0" smtClean="0">
                <a:hlinkClick r:id="rId8"/>
              </a:rPr>
              <a:t>http://www.zelen.com.ua/blog.html/page/55</a:t>
            </a:r>
            <a:r>
              <a:rPr lang="ru-RU" sz="1400" dirty="0" smtClean="0"/>
              <a:t> - изображение борщевика;</a:t>
            </a:r>
          </a:p>
          <a:p>
            <a:r>
              <a:rPr lang="en-US" sz="1400" dirty="0" smtClean="0">
                <a:hlinkClick r:id="rId9"/>
              </a:rPr>
              <a:t>http://www.buher.ru/index.php/plantspoison</a:t>
            </a:r>
            <a:r>
              <a:rPr lang="ru-RU" sz="1400" dirty="0" smtClean="0"/>
              <a:t> -  фото тмин обыкновенный.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7645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(что жжётся?)</a:t>
            </a:r>
            <a:endParaRPr lang="ru-RU" dirty="0"/>
          </a:p>
        </p:txBody>
      </p:sp>
      <p:pic>
        <p:nvPicPr>
          <p:cNvPr id="1028" name="Picture 4" descr="http://lekartrav.narod.ru/images/krapiv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63"/>
          <a:stretch/>
        </p:blipFill>
        <p:spPr bwMode="auto">
          <a:xfrm>
            <a:off x="2483768" y="2218204"/>
            <a:ext cx="1926429" cy="296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medr.ru/travnik/images/pustyrni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2056"/>
            <a:ext cx="1800200" cy="296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100let.net/1ya_yasnotka_belaya_clip_image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6800"/>
            <a:ext cx="1910779" cy="296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plantarum.ru/konkurs_Mentha%20piperit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2" r="11016" b="7689"/>
          <a:stretch/>
        </p:blipFill>
        <p:spPr bwMode="auto">
          <a:xfrm>
            <a:off x="323528" y="2246275"/>
            <a:ext cx="1872208" cy="294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2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lekartrav.narod.ru/images/krapiv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63"/>
          <a:stretch/>
        </p:blipFill>
        <p:spPr bwMode="auto">
          <a:xfrm>
            <a:off x="611560" y="1124744"/>
            <a:ext cx="3482205" cy="5362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021" y="275261"/>
            <a:ext cx="324298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molbiol.ru/forums/uploads/a001/b067/post-17068-123591971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73" y="1196752"/>
            <a:ext cx="3951027" cy="5262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4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(запомни, что жжётся?)</a:t>
            </a:r>
            <a:endParaRPr lang="ru-RU" dirty="0"/>
          </a:p>
        </p:txBody>
      </p:sp>
      <p:pic>
        <p:nvPicPr>
          <p:cNvPr id="1028" name="Picture 4" descr="http://lekartrav.narod.ru/images/krapiv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263"/>
          <a:stretch/>
        </p:blipFill>
        <p:spPr bwMode="auto">
          <a:xfrm>
            <a:off x="2483768" y="2218204"/>
            <a:ext cx="1926429" cy="296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omedr.ru/travnik/images/pustyrnik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2056"/>
            <a:ext cx="1800200" cy="2966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100let.net/1ya_yasnotka_belaya_clip_image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16800"/>
            <a:ext cx="1910779" cy="2969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plantarum.ru/konkurs_Mentha%20piperit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12" r="11016" b="7689"/>
          <a:stretch/>
        </p:blipFill>
        <p:spPr bwMode="auto">
          <a:xfrm>
            <a:off x="323528" y="2246275"/>
            <a:ext cx="1872208" cy="2948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206" y="5475690"/>
            <a:ext cx="2034852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МЯТА ПЕРЕЧНАЯ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396" y="5481963"/>
            <a:ext cx="123174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КРАПИВА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1194" y="5510959"/>
            <a:ext cx="122443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ЯСНОТКА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7192" y="5481963"/>
            <a:ext cx="1557992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ПУСТЫРНИК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929586" y="621508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6000768"/>
            <a:ext cx="656622" cy="571504"/>
          </a:xfrm>
          <a:prstGeom prst="triangl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71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(что несъедобно?)</a:t>
            </a:r>
            <a:endParaRPr lang="ru-RU" dirty="0"/>
          </a:p>
        </p:txBody>
      </p:sp>
      <p:pic>
        <p:nvPicPr>
          <p:cNvPr id="4100" name="Picture 4" descr="http://malahov-plus.com/uploads/posts/2010-04/1271476674_medherb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2555776" y="1975934"/>
            <a:ext cx="1872208" cy="3276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edicalherbs.sci-lib.com/images/medherb0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68"/>
          <a:stretch/>
        </p:blipFill>
        <p:spPr bwMode="auto">
          <a:xfrm>
            <a:off x="323528" y="1983347"/>
            <a:ext cx="2064664" cy="3271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1.liveinternet.ru/images/attach/c/2/67/71/67071346_1290719152_volchnikobyknovenny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92" y="1988840"/>
            <a:ext cx="198742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lekartrav.narod.ru/images/kalin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17"/>
          <a:stretch/>
        </p:blipFill>
        <p:spPr bwMode="auto">
          <a:xfrm>
            <a:off x="6876256" y="2022903"/>
            <a:ext cx="2051974" cy="322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4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img1.liveinternet.ru/images/attach/c/2/67/71/67071346_1290719152_volchnikobyknovenny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2" y="1124744"/>
            <a:ext cx="3992640" cy="5323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7021" y="275261"/>
            <a:ext cx="3242981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ВОЛЧЬЕ ЛЫКО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oneylake.ru/images/stories/822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7428" y="1747348"/>
            <a:ext cx="5328592" cy="4083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84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(запомни, что несъедобно)</a:t>
            </a:r>
            <a:endParaRPr lang="ru-RU" dirty="0"/>
          </a:p>
        </p:txBody>
      </p:sp>
      <p:pic>
        <p:nvPicPr>
          <p:cNvPr id="4100" name="Picture 4" descr="http://malahov-plus.com/uploads/posts/2010-04/1271476674_medherb0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2555776" y="1975934"/>
            <a:ext cx="1872208" cy="3276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medicalherbs.sci-lib.com/images/medherb09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268"/>
          <a:stretch/>
        </p:blipFill>
        <p:spPr bwMode="auto">
          <a:xfrm>
            <a:off x="323528" y="1983347"/>
            <a:ext cx="2064664" cy="3271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g1.liveinternet.ru/images/attach/c/2/67/71/67071346_1290719152_volchnikobyknovenny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92" y="1988840"/>
            <a:ext cx="1987421" cy="3312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147" y="5589240"/>
            <a:ext cx="121058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МАЛИНА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6" name="Picture 10" descr="http://lekartrav.narod.ru/images/kalin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17"/>
          <a:stretch/>
        </p:blipFill>
        <p:spPr bwMode="auto">
          <a:xfrm>
            <a:off x="6876256" y="2022903"/>
            <a:ext cx="2051974" cy="322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1879" y="5613126"/>
            <a:ext cx="1350434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БАРБАРИС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3774" y="5648029"/>
            <a:ext cx="1806457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ВОЛЧЬЕ ЛЫКО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7024" y="5660898"/>
            <a:ext cx="1130438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КАЛИНА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929586" y="6215082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Галя\Desktop\Сайт, ДВ\Оформление сайта\sapling0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6143644"/>
            <a:ext cx="656622" cy="571504"/>
          </a:xfrm>
          <a:prstGeom prst="triangl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02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ЧЕТВЕРТЫЙ ЛИШНИЙ</a:t>
            </a:r>
            <a:b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(что несъедобно?)</a:t>
            </a:r>
            <a:endParaRPr lang="ru-RU" dirty="0"/>
          </a:p>
        </p:txBody>
      </p:sp>
      <p:pic>
        <p:nvPicPr>
          <p:cNvPr id="12290" name="Picture 2" descr="http://lekartrav.narod.ru/images/kostyan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19"/>
          <a:stretch/>
        </p:blipFill>
        <p:spPr bwMode="auto">
          <a:xfrm>
            <a:off x="2483768" y="2036025"/>
            <a:ext cx="2019843" cy="3159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lechebnayakosmetika.ru/wp-content/uploads/2013/03/Brusnika-obyiknovennay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610"/>
          <a:stretch/>
        </p:blipFill>
        <p:spPr bwMode="auto">
          <a:xfrm>
            <a:off x="4788024" y="2074133"/>
            <a:ext cx="1918108" cy="3083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ayzdorov.ru/images/Travi/toloknyank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59" b="9540"/>
          <a:stretch/>
        </p:blipFill>
        <p:spPr bwMode="auto">
          <a:xfrm>
            <a:off x="7002281" y="2074132"/>
            <a:ext cx="1991547" cy="3083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herbs.fotocrimea.com/fp-content/images/landysh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51"/>
          <a:stretch/>
        </p:blipFill>
        <p:spPr bwMode="auto">
          <a:xfrm>
            <a:off x="179512" y="2074131"/>
            <a:ext cx="2016224" cy="31125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2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fa/90/f6/831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herbs.fotocrimea.com/fp-content/images/landysh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051"/>
          <a:stretch/>
        </p:blipFill>
        <p:spPr bwMode="auto">
          <a:xfrm>
            <a:off x="971600" y="1528178"/>
            <a:ext cx="3003800" cy="4637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7705" y="275261"/>
            <a:ext cx="5256584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МАЙСКИЙ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900igr.net/datai/biologija/Griby-jagody/0018-067-Landys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02" t="2462" r="4801" b="3754"/>
          <a:stretch/>
        </p:blipFill>
        <p:spPr bwMode="auto">
          <a:xfrm>
            <a:off x="4788024" y="1538880"/>
            <a:ext cx="3328769" cy="462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99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GENSWF_OUTPUT_FILE_NAME" val="4-lishnij"/>
  <p:tag name="ISPRING_RESOURCE_PATHS_HASH_2" val="adf942577fbcceef7faca3767e32d6f01c80977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138</Words>
  <Application>Microsoft Office PowerPoint</Application>
  <PresentationFormat>Экран (4:3)</PresentationFormat>
  <Paragraphs>49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ЧЕТВЕРТЫЙ ЛИШНИЙ (игра для детей 5 – 7 лет)</vt:lpstr>
      <vt:lpstr>ЧЕТВЕРТЫЙ ЛИШНИЙ (что жжётся?)</vt:lpstr>
      <vt:lpstr>Слайд 3</vt:lpstr>
      <vt:lpstr>ЧЕТВЕРТЫЙ ЛИШНИЙ (запомни, что жжётся?)</vt:lpstr>
      <vt:lpstr>ЧЕТВЕРТЫЙ ЛИШНИЙ (что несъедобно?)</vt:lpstr>
      <vt:lpstr>Слайд 6</vt:lpstr>
      <vt:lpstr>ЧЕТВЕРТЫЙ ЛИШНИЙ (запомни, что несъедобно)</vt:lpstr>
      <vt:lpstr>ЧЕТВЕРТЫЙ ЛИШНИЙ (что несъедобно?)</vt:lpstr>
      <vt:lpstr>Слайд 9</vt:lpstr>
      <vt:lpstr>ЧЕТВЕРТЫЙ ЛИШНИЙ (запомни, что несъедобно?)</vt:lpstr>
      <vt:lpstr>ЧЕТВЕРТЫЙ ЛИШНИЙ (что не ядовито?)</vt:lpstr>
      <vt:lpstr>Слайд 12</vt:lpstr>
      <vt:lpstr>ЧЕТВЕРТЫЙ ЛИШНИЙ (запомни, что не ядовито?)</vt:lpstr>
      <vt:lpstr>Использованные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 (игра для детей 5 – 7 лет)</dc:title>
  <dc:creator>Galina</dc:creator>
  <cp:lastModifiedBy>admin</cp:lastModifiedBy>
  <cp:revision>18</cp:revision>
  <dcterms:created xsi:type="dcterms:W3CDTF">2013-06-18T05:28:11Z</dcterms:created>
  <dcterms:modified xsi:type="dcterms:W3CDTF">2014-02-20T22:11:13Z</dcterms:modified>
</cp:coreProperties>
</file>