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3" r:id="rId28"/>
    <p:sldId id="282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12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09.12.2013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dovosp.ru/articls/educator/substantively_developing_environment/novogodnyaya_dymkovskaya_karusel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ветлана\Desktop\редактирование сайт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492"/>
            <a:ext cx="9144000" cy="6845508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14348" y="1357298"/>
            <a:ext cx="7772400" cy="1742097"/>
          </a:xfrm>
        </p:spPr>
        <p:txBody>
          <a:bodyPr>
            <a:noAutofit/>
          </a:bodyPr>
          <a:lstStyle/>
          <a:p>
            <a:r>
              <a:rPr lang="ru-RU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Идеи новогоднего оформления детского сада</a:t>
            </a:r>
            <a:endParaRPr lang="ru-RU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371600" y="3143248"/>
            <a:ext cx="6400800" cy="1857388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По материалам Всероссийского творческого конкурса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Издательского Дома «Воспитание дошкольника»</a:t>
            </a:r>
          </a:p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«Новогодняя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</a:rPr>
              <a:t>сказка»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Constantia" pitchFamily="18" charset="0"/>
            </a:endParaRPr>
          </a:p>
        </p:txBody>
      </p:sp>
      <p:pic>
        <p:nvPicPr>
          <p:cNvPr id="10242" name="Picture 2" descr="C:\Users\Светлана\Desktop\logo_dovosp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0496" y="5143512"/>
            <a:ext cx="1571625" cy="1571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ветлана\Desktop\редактирование сайт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55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одзаголовок 5"/>
          <p:cNvSpPr>
            <a:spLocks noGrp="1"/>
          </p:cNvSpPr>
          <p:nvPr>
            <p:ph type="body" sz="half" idx="2"/>
          </p:nvPr>
        </p:nvSpPr>
        <p:spPr>
          <a:xfrm>
            <a:off x="1475656" y="4869160"/>
            <a:ext cx="7128792" cy="1440160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                               Зимний  вечер</a:t>
            </a:r>
          </a:p>
          <a:p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Лауреат конкурса:</a:t>
            </a:r>
          </a:p>
          <a:p>
            <a:r>
              <a:rPr lang="ru-RU" sz="1200" b="1" dirty="0" err="1" smtClean="0">
                <a:latin typeface="Arial" pitchFamily="34" charset="0"/>
                <a:cs typeface="Arial" pitchFamily="34" charset="0"/>
              </a:rPr>
              <a:t>Гумерова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200" b="1" dirty="0" err="1" smtClean="0">
                <a:latin typeface="Arial" pitchFamily="34" charset="0"/>
                <a:cs typeface="Arial" pitchFamily="34" charset="0"/>
              </a:rPr>
              <a:t>Гульнур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200" b="1" dirty="0" err="1" smtClean="0">
                <a:latin typeface="Arial" pitchFamily="34" charset="0"/>
                <a:cs typeface="Arial" pitchFamily="34" charset="0"/>
              </a:rPr>
              <a:t>Салиховна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,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педагог дополнительного образования МАДОУ 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ЦРР-детский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сад,</a:t>
            </a: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г. 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Покачи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, Тюменская область, 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ХМАО-Югра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endParaRPr lang="ru-RU" sz="12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 descr="Z:\КОНКУРС_САЙТ\НОВОГОДНЯЯ СКАЗКА\Участники\Лауреаты\Гумерова_есть\новогодняя сказка (музыкальный зал).JPG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43648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ветлана\Desktop\редактирование сайт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5508"/>
          </a:xfrm>
          <a:prstGeom prst="rect">
            <a:avLst/>
          </a:prstGeom>
          <a:noFill/>
        </p:spPr>
      </p:pic>
      <p:sp>
        <p:nvSpPr>
          <p:cNvPr id="6" name="Подзаголовок 5"/>
          <p:cNvSpPr>
            <a:spLocks noGrp="1"/>
          </p:cNvSpPr>
          <p:nvPr>
            <p:ph type="body" sz="half" idx="2"/>
          </p:nvPr>
        </p:nvSpPr>
        <p:spPr>
          <a:xfrm>
            <a:off x="1475656" y="5301208"/>
            <a:ext cx="7128792" cy="1440160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                               Зимний  лес</a:t>
            </a:r>
          </a:p>
          <a:p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Лауреат конкурса:</a:t>
            </a:r>
          </a:p>
          <a:p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Захарова Ирина Анатольевна,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музыкальный руководитель МАДОУ   детский сад  №3 комбинированного вида,</a:t>
            </a: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г. Стерлитамак, Республика Башкортостан</a:t>
            </a:r>
          </a:p>
        </p:txBody>
      </p:sp>
      <p:pic>
        <p:nvPicPr>
          <p:cNvPr id="9218" name="Picture 2" descr="Z:\КОНКУРС_САЙТ\НОВОГОДНЯЯ СКАЗКА\Участники\Лауреаты\Захарова\1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1403648" y="260648"/>
            <a:ext cx="6588224" cy="49411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ветлана\Desktop\редактирование сайт\Рисунок1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0" y="0"/>
            <a:ext cx="9144000" cy="6845508"/>
          </a:xfrm>
          <a:prstGeom prst="rect">
            <a:avLst/>
          </a:prstGeom>
          <a:noFill/>
        </p:spPr>
      </p:pic>
      <p:sp>
        <p:nvSpPr>
          <p:cNvPr id="6" name="Подзаголовок 5"/>
          <p:cNvSpPr>
            <a:spLocks noGrp="1"/>
          </p:cNvSpPr>
          <p:nvPr>
            <p:ph type="body" sz="half" idx="2"/>
          </p:nvPr>
        </p:nvSpPr>
        <p:spPr>
          <a:xfrm>
            <a:off x="1475656" y="5301208"/>
            <a:ext cx="7128792" cy="1440160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                               Зимний  пейзаж</a:t>
            </a:r>
          </a:p>
          <a:p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Лауреат конкурса:</a:t>
            </a:r>
            <a:r>
              <a:rPr lang="ru-RU" sz="1200" b="1" dirty="0" smtClean="0"/>
              <a:t> </a:t>
            </a:r>
          </a:p>
          <a:p>
            <a:r>
              <a:rPr lang="ru-RU" sz="1200" b="1" dirty="0" err="1" smtClean="0">
                <a:latin typeface="Arial" pitchFamily="34" charset="0"/>
                <a:cs typeface="Arial" pitchFamily="34" charset="0"/>
              </a:rPr>
              <a:t>Репецкая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Ирина Николаевна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,</a:t>
            </a: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старший воспитатель МБДОУ детский сад № 21,</a:t>
            </a: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г. Одинцово, Московская область</a:t>
            </a:r>
          </a:p>
          <a:p>
            <a:endParaRPr lang="ru-RU" sz="12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 descr="Z:\КОНКУРС_САЙТ\НОВОГОДНЯЯ СКАЗКА\Лауреаты\Репецкая_есть\Zimniy_peyzazh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1403648" y="260648"/>
            <a:ext cx="6552728" cy="49145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ветлана\Desktop\редактирование сайт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5508"/>
          </a:xfrm>
          <a:prstGeom prst="rect">
            <a:avLst/>
          </a:prstGeom>
          <a:noFill/>
        </p:spPr>
      </p:pic>
      <p:sp>
        <p:nvSpPr>
          <p:cNvPr id="6" name="Подзаголовок 5"/>
          <p:cNvSpPr>
            <a:spLocks noGrp="1"/>
          </p:cNvSpPr>
          <p:nvPr>
            <p:ph type="body" sz="half" idx="2"/>
          </p:nvPr>
        </p:nvSpPr>
        <p:spPr>
          <a:xfrm>
            <a:off x="1475656" y="5301208"/>
            <a:ext cx="7128792" cy="1440160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                               Сказочный лес</a:t>
            </a:r>
          </a:p>
          <a:p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Лауреат конкурса: </a:t>
            </a:r>
          </a:p>
          <a:p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Шаламова Светлана </a:t>
            </a:r>
            <a:r>
              <a:rPr lang="ru-RU" sz="1200" b="1" dirty="0" err="1" smtClean="0">
                <a:latin typeface="Arial" pitchFamily="34" charset="0"/>
                <a:cs typeface="Arial" pitchFamily="34" charset="0"/>
              </a:rPr>
              <a:t>Станиславна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, старший воспитатель</a:t>
            </a: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МБДОУ детский сад № 76, г. Смоленск</a:t>
            </a:r>
          </a:p>
          <a:p>
            <a:endParaRPr lang="ru-RU" sz="12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6" name="Picture 2" descr="Z:\КОНКУРС_САЙТ\НОВОГОДНЯЯ СКАЗКА\Лауреаты\Шаламова_есть МР\Фотографии\Сказочный лес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t="16865"/>
          <a:stretch>
            <a:fillRect/>
          </a:stretch>
        </p:blipFill>
        <p:spPr bwMode="auto">
          <a:xfrm>
            <a:off x="611560" y="332656"/>
            <a:ext cx="7668344" cy="47814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ветлана\Desktop\редактирование сайт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5508"/>
          </a:xfrm>
          <a:prstGeom prst="rect">
            <a:avLst/>
          </a:prstGeom>
          <a:noFill/>
        </p:spPr>
      </p:pic>
      <p:sp>
        <p:nvSpPr>
          <p:cNvPr id="6" name="Подзаголовок 5"/>
          <p:cNvSpPr>
            <a:spLocks noGrp="1"/>
          </p:cNvSpPr>
          <p:nvPr>
            <p:ph type="body" sz="half" idx="2"/>
          </p:nvPr>
        </p:nvSpPr>
        <p:spPr>
          <a:xfrm>
            <a:off x="1403648" y="4941168"/>
            <a:ext cx="7200800" cy="1916832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                               Зимнее  настроение</a:t>
            </a:r>
          </a:p>
          <a:p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Лауреаты конкурса: Яковлева Татьяна Викторовна,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заместитель директора по УВР,</a:t>
            </a:r>
          </a:p>
          <a:p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Короткая Елена Анатольевна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, старший воспитатель, </a:t>
            </a:r>
            <a:r>
              <a:rPr lang="ru-RU" sz="1200" b="1" dirty="0" err="1" smtClean="0">
                <a:latin typeface="Arial" pitchFamily="34" charset="0"/>
                <a:cs typeface="Arial" pitchFamily="34" charset="0"/>
              </a:rPr>
              <a:t>Бекирова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Ольга Петровна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,</a:t>
            </a:r>
          </a:p>
          <a:p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Школа Наталья Евгеньевна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, музыкальные руководители, 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Мироненко Елена Викторовна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,</a:t>
            </a: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инструктор по физическому воспитанию,  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Дегтярева Людмила Федоровна,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воспитатель МБДОУ «ЦРР– детский сад №1», город-курорт Анапа, Краснодарский край</a:t>
            </a:r>
          </a:p>
          <a:p>
            <a:r>
              <a:rPr lang="ru-RU" sz="1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Подробное описание и пошаговая инструкция по украшению зала </a:t>
            </a:r>
          </a:p>
          <a:p>
            <a:r>
              <a:rPr lang="ru-RU" sz="1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даны в журнале «Музыкальный руководитель» № 7, 2013.</a:t>
            </a:r>
          </a:p>
          <a:p>
            <a:endParaRPr lang="ru-RU" sz="1200" b="1" dirty="0" smtClean="0">
              <a:latin typeface="Arial" pitchFamily="34" charset="0"/>
              <a:cs typeface="Arial" pitchFamily="34" charset="0"/>
            </a:endParaRPr>
          </a:p>
          <a:p>
            <a:endParaRPr lang="ru-RU" sz="12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0" name="Picture 2" descr="Z:\КОНКУРС_САЙТ\НОВОГОДНЯЯ СКАЗКА\Участники\Лауреаты\Дегтярева лауреат\фотографии\фотографии\IMG_75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260648"/>
            <a:ext cx="6947287" cy="46334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ветлана\Desktop\редактирование сайт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5508"/>
          </a:xfrm>
          <a:prstGeom prst="rect">
            <a:avLst/>
          </a:prstGeom>
          <a:noFill/>
        </p:spPr>
      </p:pic>
      <p:sp>
        <p:nvSpPr>
          <p:cNvPr id="6" name="Подзаголовок 5"/>
          <p:cNvSpPr>
            <a:spLocks noGrp="1"/>
          </p:cNvSpPr>
          <p:nvPr>
            <p:ph type="body" sz="half" idx="2"/>
          </p:nvPr>
        </p:nvSpPr>
        <p:spPr>
          <a:xfrm>
            <a:off x="1403648" y="4941168"/>
            <a:ext cx="7200800" cy="1728192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                               Зима пришла</a:t>
            </a:r>
            <a:endParaRPr lang="ru-RU" sz="1200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Участник конкурса:</a:t>
            </a:r>
          </a:p>
          <a:p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Кузнецова Лариса Александровна,</a:t>
            </a: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воспитатель  ГБОУ № 1102 «Светлячок», г. Москва, г . Московский</a:t>
            </a:r>
          </a:p>
        </p:txBody>
      </p:sp>
      <p:pic>
        <p:nvPicPr>
          <p:cNvPr id="13314" name="Picture 2" descr="Z:\КОНКУРС_САЙТ\НОВОГОДНЯЯ СКАЗКА\Участники\КузнецоваЛА лауреат\DSC02607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t="5906"/>
          <a:stretch>
            <a:fillRect/>
          </a:stretch>
        </p:blipFill>
        <p:spPr bwMode="auto">
          <a:xfrm>
            <a:off x="1259632" y="188640"/>
            <a:ext cx="6516216" cy="45985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ветлана\Desktop\редактирование сайт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5508"/>
          </a:xfrm>
          <a:prstGeom prst="rect">
            <a:avLst/>
          </a:prstGeom>
          <a:noFill/>
        </p:spPr>
      </p:pic>
      <p:sp>
        <p:nvSpPr>
          <p:cNvPr id="6" name="Подзаголовок 5"/>
          <p:cNvSpPr>
            <a:spLocks noGrp="1"/>
          </p:cNvSpPr>
          <p:nvPr>
            <p:ph type="body" sz="half" idx="2"/>
          </p:nvPr>
        </p:nvSpPr>
        <p:spPr>
          <a:xfrm>
            <a:off x="1331640" y="5229200"/>
            <a:ext cx="7272808" cy="1440160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                               Новогоднее кружево</a:t>
            </a:r>
            <a:endParaRPr lang="ru-RU" sz="1200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Участник конкурса:</a:t>
            </a:r>
          </a:p>
          <a:p>
            <a:r>
              <a:rPr lang="ru-RU" sz="1200" b="1" dirty="0" err="1" smtClean="0">
                <a:latin typeface="Arial" pitchFamily="34" charset="0"/>
                <a:cs typeface="Arial" pitchFamily="34" charset="0"/>
              </a:rPr>
              <a:t>Тайибова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Елена Юрьевна,</a:t>
            </a: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старший воспитатель  МАДОУ детский сад № 22, с. Успенское, Краснодарский край</a:t>
            </a:r>
          </a:p>
        </p:txBody>
      </p:sp>
      <p:pic>
        <p:nvPicPr>
          <p:cNvPr id="14338" name="Picture 2" descr="Z:\КОНКУРС_САЙТ\НОВОГОДНЯЯ СКАЗКА\Участники\Тайибова_есть в през\НОВОГОДНИЕ КРУЖЕВА оформление зала МАДОУ №22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1547664" y="332656"/>
            <a:ext cx="6120680" cy="45905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ветлана\Desktop\редактирование сайт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5508"/>
          </a:xfrm>
          <a:prstGeom prst="rect">
            <a:avLst/>
          </a:prstGeom>
          <a:noFill/>
        </p:spPr>
      </p:pic>
      <p:sp>
        <p:nvSpPr>
          <p:cNvPr id="6" name="Подзаголовок 5"/>
          <p:cNvSpPr>
            <a:spLocks noGrp="1"/>
          </p:cNvSpPr>
          <p:nvPr>
            <p:ph type="body" sz="half" idx="2"/>
          </p:nvPr>
        </p:nvSpPr>
        <p:spPr>
          <a:xfrm>
            <a:off x="714348" y="2143116"/>
            <a:ext cx="7272808" cy="1440160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cs typeface="Arial" pitchFamily="34" charset="0"/>
              </a:rPr>
              <a:t>Оформление </a:t>
            </a:r>
          </a:p>
          <a:p>
            <a:pPr algn="ctr"/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cs typeface="Arial" pitchFamily="34" charset="0"/>
              </a:rPr>
              <a:t>групповых  помещений</a:t>
            </a:r>
            <a:endParaRPr lang="ru-RU" sz="4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ветлана\Desktop\редактирование сайт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5508"/>
          </a:xfrm>
          <a:prstGeom prst="rect">
            <a:avLst/>
          </a:prstGeom>
          <a:noFill/>
        </p:spPr>
      </p:pic>
      <p:sp>
        <p:nvSpPr>
          <p:cNvPr id="6" name="Подзаголовок 5"/>
          <p:cNvSpPr>
            <a:spLocks noGrp="1"/>
          </p:cNvSpPr>
          <p:nvPr>
            <p:ph type="body" sz="half" idx="2"/>
          </p:nvPr>
        </p:nvSpPr>
        <p:spPr>
          <a:xfrm>
            <a:off x="714348" y="5143512"/>
            <a:ext cx="7272808" cy="1428760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Новогодний маскарад</a:t>
            </a:r>
          </a:p>
          <a:p>
            <a:endParaRPr lang="ru-RU" sz="1200" b="1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                   Победители конкурса:</a:t>
            </a:r>
          </a:p>
          <a:p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                  Абдрашитова </a:t>
            </a:r>
            <a:r>
              <a:rPr lang="ru-RU" sz="1200" b="1" dirty="0" err="1" smtClean="0">
                <a:latin typeface="Arial" pitchFamily="34" charset="0"/>
                <a:cs typeface="Arial" pitchFamily="34" charset="0"/>
              </a:rPr>
              <a:t>Альфия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200" b="1" dirty="0" err="1" smtClean="0">
                <a:latin typeface="Arial" pitchFamily="34" charset="0"/>
                <a:cs typeface="Arial" pitchFamily="34" charset="0"/>
              </a:rPr>
              <a:t>Хасьяновна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1200" b="1" dirty="0" err="1" smtClean="0">
                <a:latin typeface="Arial" pitchFamily="34" charset="0"/>
                <a:cs typeface="Arial" pitchFamily="34" charset="0"/>
              </a:rPr>
              <a:t>Сидлецкая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Нина Павловна,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                    воспитатели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ГБОУ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прогимназия №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1779 (дошкольное отделение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),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 г. Москва</a:t>
            </a:r>
          </a:p>
          <a:p>
            <a:pPr algn="ctr"/>
            <a:endParaRPr lang="ru-RU" sz="1800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2" descr="Z:\КОНКУРС_САЙТ\НОВОГОДНЯЯ СКАЗКА\Победители\Абдрашитова,Сидлецкая победитель\ДЕФИЛЕ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74" y="214290"/>
            <a:ext cx="3606790" cy="48012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ветлана\Desktop\редактирование сайт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5508"/>
          </a:xfrm>
          <a:prstGeom prst="rect">
            <a:avLst/>
          </a:prstGeom>
          <a:noFill/>
        </p:spPr>
      </p:pic>
      <p:sp>
        <p:nvSpPr>
          <p:cNvPr id="6" name="Подзаголовок 5"/>
          <p:cNvSpPr>
            <a:spLocks noGrp="1"/>
          </p:cNvSpPr>
          <p:nvPr>
            <p:ph type="body" sz="half" idx="2"/>
          </p:nvPr>
        </p:nvSpPr>
        <p:spPr>
          <a:xfrm>
            <a:off x="714348" y="5143512"/>
            <a:ext cx="7272808" cy="1428760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Зимняя сказка</a:t>
            </a:r>
          </a:p>
          <a:p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                   Победитель конкурса:</a:t>
            </a:r>
          </a:p>
          <a:p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                   </a:t>
            </a:r>
            <a:r>
              <a:rPr lang="ru-RU" sz="1200" b="1" dirty="0" err="1" smtClean="0"/>
              <a:t>Шейгусова</a:t>
            </a:r>
            <a:r>
              <a:rPr lang="ru-RU" sz="1200" b="1" dirty="0" smtClean="0"/>
              <a:t> Елена Александровна</a:t>
            </a:r>
            <a:r>
              <a:rPr lang="ru-RU" sz="1200" b="1" dirty="0" smtClean="0"/>
              <a:t>, </a:t>
            </a:r>
            <a:endParaRPr lang="ru-RU" sz="1200" dirty="0" smtClean="0"/>
          </a:p>
          <a:p>
            <a:r>
              <a:rPr lang="ru-RU" sz="1200" dirty="0" smtClean="0"/>
              <a:t>                         воспитатель </a:t>
            </a:r>
            <a:r>
              <a:rPr lang="ru-RU" sz="1200" dirty="0" smtClean="0"/>
              <a:t>МБДОУ детский сад № </a:t>
            </a:r>
            <a:r>
              <a:rPr lang="ru-RU" sz="1200" dirty="0" smtClean="0"/>
              <a:t>30 МО </a:t>
            </a:r>
            <a:r>
              <a:rPr lang="ru-RU" sz="1200" dirty="0" smtClean="0"/>
              <a:t>город-курорт Анапа, ст. Гостагаевская, </a:t>
            </a:r>
            <a:r>
              <a:rPr lang="ru-RU" sz="1200" dirty="0" smtClean="0"/>
              <a:t>          </a:t>
            </a:r>
          </a:p>
          <a:p>
            <a:r>
              <a:rPr lang="ru-RU" sz="1200" dirty="0" smtClean="0"/>
              <a:t> </a:t>
            </a:r>
            <a:r>
              <a:rPr lang="ru-RU" sz="1200" dirty="0" smtClean="0"/>
              <a:t>                       Краснодарский </a:t>
            </a:r>
            <a:r>
              <a:rPr lang="ru-RU" sz="1200" dirty="0" smtClean="0"/>
              <a:t>край</a:t>
            </a:r>
          </a:p>
          <a:p>
            <a:pPr algn="ctr"/>
            <a:endParaRPr lang="ru-RU" sz="1800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Z:\КОНКУРС_САЙТ\НОВОГОДНЯЯ СКАЗКА\Победители\Шейгусова Е.А_есть\1 Зимняя сказ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642918"/>
            <a:ext cx="6413647" cy="424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ветлана\Desktop\редактирование сайт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492"/>
            <a:ext cx="9144000" cy="6845508"/>
          </a:xfrm>
          <a:prstGeom prst="rect">
            <a:avLst/>
          </a:prstGeom>
          <a:noFill/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371600" y="2060848"/>
            <a:ext cx="6400800" cy="1752600"/>
          </a:xfrm>
        </p:spPr>
        <p:txBody>
          <a:bodyPr>
            <a:normAutofit/>
          </a:bodyPr>
          <a:lstStyle/>
          <a:p>
            <a:r>
              <a:rPr lang="ru-RU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Оформление  участка</a:t>
            </a:r>
            <a:endParaRPr lang="ru-RU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ветлана\Desktop\редактирование сайт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5508"/>
          </a:xfrm>
          <a:prstGeom prst="rect">
            <a:avLst/>
          </a:prstGeom>
          <a:noFill/>
        </p:spPr>
      </p:pic>
      <p:sp>
        <p:nvSpPr>
          <p:cNvPr id="6" name="Подзаголовок 5"/>
          <p:cNvSpPr>
            <a:spLocks noGrp="1"/>
          </p:cNvSpPr>
          <p:nvPr>
            <p:ph type="body" sz="half" idx="2"/>
          </p:nvPr>
        </p:nvSpPr>
        <p:spPr>
          <a:xfrm>
            <a:off x="714348" y="5214950"/>
            <a:ext cx="7272808" cy="1428760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Зима на окне</a:t>
            </a:r>
          </a:p>
          <a:p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                   Лауреат конкурса:</a:t>
            </a:r>
          </a:p>
          <a:p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                   Ануфриева 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Елена Михайловна,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                    воспитатель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МБДОУ детский сад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, с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. Нижняя Пёша, Архангельская область</a:t>
            </a:r>
          </a:p>
          <a:p>
            <a:pPr algn="ctr"/>
            <a:endParaRPr lang="ru-RU" sz="1800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Z:\КОНКУРС_САЙТ\НОВОГОДНЯЯ СКАЗКА\Лауреаты\Ануфриева Е.М лауреат\DSC040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571480"/>
            <a:ext cx="6000000" cy="450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ветлана\Desktop\редактирование сайт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5508"/>
          </a:xfrm>
          <a:prstGeom prst="rect">
            <a:avLst/>
          </a:prstGeom>
          <a:noFill/>
        </p:spPr>
      </p:pic>
      <p:sp>
        <p:nvSpPr>
          <p:cNvPr id="6" name="Подзаголовок 5"/>
          <p:cNvSpPr>
            <a:spLocks noGrp="1"/>
          </p:cNvSpPr>
          <p:nvPr>
            <p:ph type="body" sz="half" idx="2"/>
          </p:nvPr>
        </p:nvSpPr>
        <p:spPr>
          <a:xfrm>
            <a:off x="714348" y="5214950"/>
            <a:ext cx="7272808" cy="1428760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Рождественское утро</a:t>
            </a:r>
          </a:p>
          <a:p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                   Лауреаты конкурса:</a:t>
            </a:r>
          </a:p>
          <a:p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                   Аракелян </a:t>
            </a:r>
            <a:r>
              <a:rPr lang="ru-RU" sz="1200" b="1" dirty="0" err="1" smtClean="0">
                <a:latin typeface="Arial" pitchFamily="34" charset="0"/>
                <a:cs typeface="Arial" pitchFamily="34" charset="0"/>
              </a:rPr>
              <a:t>Аревик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Эдуардовна,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                   </a:t>
            </a:r>
            <a:r>
              <a:rPr lang="ru-RU" sz="1200" b="1" dirty="0" err="1" smtClean="0">
                <a:latin typeface="Arial" pitchFamily="34" charset="0"/>
                <a:cs typeface="Arial" pitchFamily="34" charset="0"/>
              </a:rPr>
              <a:t>Атюнькина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Надежда Васильевна,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                    воспитатели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ГБОУ детский сад № 2143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, г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. Москва</a:t>
            </a:r>
          </a:p>
          <a:p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1800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Z:\КОНКУРС_САЙТ\НОВОГОДНЯЯ СКАЗКА\Лауреаты\Атюнькина,Аракелян_есть\IMG_65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714356"/>
            <a:ext cx="6357982" cy="42386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ветлана\Desktop\редактирование сайт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5508"/>
          </a:xfrm>
          <a:prstGeom prst="rect">
            <a:avLst/>
          </a:prstGeom>
          <a:noFill/>
        </p:spPr>
      </p:pic>
      <p:sp>
        <p:nvSpPr>
          <p:cNvPr id="6" name="Подзаголовок 5"/>
          <p:cNvSpPr>
            <a:spLocks noGrp="1"/>
          </p:cNvSpPr>
          <p:nvPr>
            <p:ph type="body" sz="half" idx="2"/>
          </p:nvPr>
        </p:nvSpPr>
        <p:spPr>
          <a:xfrm>
            <a:off x="714348" y="5214950"/>
            <a:ext cx="7272808" cy="1428760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err="1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Заюшкина</a:t>
            </a:r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избушка</a:t>
            </a:r>
          </a:p>
          <a:p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                   Лауреат конкурса:</a:t>
            </a:r>
          </a:p>
          <a:p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                  Журавлева 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Татьяна Анатольевна,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                   воспитатель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ГБОУ  детский сад № 2301, г. Москва</a:t>
            </a:r>
          </a:p>
          <a:p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1800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Z:\КОНКУРС_САЙТ\НОВОГОДНЯЯ СКАЗКА\Лауреаты\ЖуравлеваТА_есть\DSC091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785794"/>
            <a:ext cx="6614637" cy="43953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ветлана\Desktop\редактирование сайт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5508"/>
          </a:xfrm>
          <a:prstGeom prst="rect">
            <a:avLst/>
          </a:prstGeom>
          <a:noFill/>
        </p:spPr>
      </p:pic>
      <p:sp>
        <p:nvSpPr>
          <p:cNvPr id="6" name="Подзаголовок 5"/>
          <p:cNvSpPr>
            <a:spLocks noGrp="1"/>
          </p:cNvSpPr>
          <p:nvPr>
            <p:ph type="body" sz="half" idx="2"/>
          </p:nvPr>
        </p:nvSpPr>
        <p:spPr>
          <a:xfrm>
            <a:off x="714348" y="5214950"/>
            <a:ext cx="7272808" cy="1428760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Панно «Зима в лесу»</a:t>
            </a:r>
          </a:p>
          <a:p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                  Лауреат конкурса:</a:t>
            </a:r>
          </a:p>
          <a:p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                  </a:t>
            </a:r>
            <a:r>
              <a:rPr lang="ru-RU" sz="1200" b="1" dirty="0" err="1" smtClean="0">
                <a:latin typeface="Arial" pitchFamily="34" charset="0"/>
                <a:cs typeface="Arial" pitchFamily="34" charset="0"/>
              </a:rPr>
              <a:t>Подобед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Наталья Николаевна,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                   воспитатель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МБДОУ РГО детский сад № 6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, р.п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. Пышма, Свердловская область</a:t>
            </a:r>
          </a:p>
          <a:p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1800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 descr="Z:\КОНКУРС_САЙТ\НОВОГОДНЯЯ СКАЗКА\Лауреаты\Подобед\CIMG2072.JPG"/>
          <p:cNvPicPr>
            <a:picLocks noChangeAspect="1" noChangeArrowheads="1"/>
          </p:cNvPicPr>
          <p:nvPr/>
        </p:nvPicPr>
        <p:blipFill>
          <a:blip r:embed="rId3" cstate="print"/>
          <a:srcRect l="1523" r="1246"/>
          <a:stretch>
            <a:fillRect/>
          </a:stretch>
        </p:blipFill>
        <p:spPr bwMode="auto">
          <a:xfrm>
            <a:off x="1500166" y="428604"/>
            <a:ext cx="6108397" cy="47118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ветлана\Desktop\редактирование сайт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5508"/>
          </a:xfrm>
          <a:prstGeom prst="rect">
            <a:avLst/>
          </a:prstGeom>
          <a:noFill/>
        </p:spPr>
      </p:pic>
      <p:sp>
        <p:nvSpPr>
          <p:cNvPr id="6" name="Подзаголовок 5"/>
          <p:cNvSpPr>
            <a:spLocks noGrp="1"/>
          </p:cNvSpPr>
          <p:nvPr>
            <p:ph type="body" sz="half" idx="2"/>
          </p:nvPr>
        </p:nvSpPr>
        <p:spPr>
          <a:xfrm>
            <a:off x="714348" y="5214950"/>
            <a:ext cx="7272808" cy="1428760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Волшебное окошко</a:t>
            </a:r>
          </a:p>
          <a:p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                  Участники конкурса:</a:t>
            </a:r>
          </a:p>
          <a:p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                  Акулина Анна Васильевна, Рыбакова Анастасия Николаевна,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                   воспитатели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МБДОУ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детский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сад №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1, г. Старица, Тверская область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1800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 descr="Z:\КОНКУРС_САЙТ\НОВОГОДНЯЯ СКАЗКА\Участники\Акулина,Рыбакова в през\новогодняя сказк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3042" y="714356"/>
            <a:ext cx="5810264" cy="43576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ветлана\Desktop\редактирование сайт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5508"/>
          </a:xfrm>
          <a:prstGeom prst="rect">
            <a:avLst/>
          </a:prstGeom>
          <a:noFill/>
        </p:spPr>
      </p:pic>
      <p:sp>
        <p:nvSpPr>
          <p:cNvPr id="6" name="Подзаголовок 5"/>
          <p:cNvSpPr>
            <a:spLocks noGrp="1"/>
          </p:cNvSpPr>
          <p:nvPr>
            <p:ph type="body" sz="half" idx="2"/>
          </p:nvPr>
        </p:nvSpPr>
        <p:spPr>
          <a:xfrm>
            <a:off x="714348" y="2000240"/>
            <a:ext cx="7286676" cy="1714512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cs typeface="Arial" pitchFamily="34" charset="0"/>
              </a:rPr>
              <a:t>Оформление холлов </a:t>
            </a:r>
          </a:p>
          <a:p>
            <a:pPr algn="ctr"/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cs typeface="Arial" pitchFamily="34" charset="0"/>
              </a:rPr>
              <a:t>и других помещений</a:t>
            </a:r>
            <a:endParaRPr lang="ru-RU" sz="4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  <a:cs typeface="Arial" pitchFamily="34" charset="0"/>
            </a:endParaRPr>
          </a:p>
          <a:p>
            <a:endParaRPr lang="ru-RU" sz="4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  <a:cs typeface="Arial" pitchFamily="34" charset="0"/>
            </a:endParaRPr>
          </a:p>
          <a:p>
            <a:pPr algn="ctr"/>
            <a:endParaRPr lang="ru-RU" sz="1800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ветлана\Desktop\редактирование сайт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5508"/>
          </a:xfrm>
          <a:prstGeom prst="rect">
            <a:avLst/>
          </a:prstGeom>
          <a:noFill/>
        </p:spPr>
      </p:pic>
      <p:sp>
        <p:nvSpPr>
          <p:cNvPr id="6" name="Подзаголовок 5"/>
          <p:cNvSpPr>
            <a:spLocks noGrp="1"/>
          </p:cNvSpPr>
          <p:nvPr>
            <p:ph type="body" sz="half" idx="2"/>
          </p:nvPr>
        </p:nvSpPr>
        <p:spPr>
          <a:xfrm>
            <a:off x="714348" y="5214950"/>
            <a:ext cx="7272808" cy="1428760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Гости зимы</a:t>
            </a:r>
          </a:p>
          <a:p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                  Победитель конкурса:</a:t>
            </a:r>
          </a:p>
          <a:p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                  </a:t>
            </a:r>
            <a:r>
              <a:rPr lang="ru-RU" sz="1200" b="1" dirty="0" err="1" smtClean="0">
                <a:latin typeface="Arial" pitchFamily="34" charset="0"/>
                <a:cs typeface="Arial" pitchFamily="34" charset="0"/>
              </a:rPr>
              <a:t>Язловская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Татьяна 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Владимировна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, педагог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дополнительного образования</a:t>
            </a: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                   МАДОУ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детский сад № 1, г. Усть-Лабинск, Краснодарский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край</a:t>
            </a:r>
            <a:r>
              <a:rPr lang="ru-RU" sz="1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2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      Подробное </a:t>
            </a:r>
            <a:r>
              <a:rPr lang="ru-RU" sz="1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описание и пошаговая инструкция по </a:t>
            </a:r>
            <a:r>
              <a:rPr lang="ru-RU" sz="1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изготовлению</a:t>
            </a:r>
            <a:endParaRPr lang="ru-RU" sz="12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       даны </a:t>
            </a:r>
            <a:r>
              <a:rPr lang="ru-RU" sz="1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 журнале «Музыкальный руководитель» № </a:t>
            </a:r>
            <a:r>
              <a:rPr lang="ru-RU" sz="1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8, </a:t>
            </a:r>
            <a:r>
              <a:rPr lang="ru-RU" sz="1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2013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                   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1800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5" name="Picture 3" descr="Z:\КОНКУРС_САЙТ\НОВОГОДНЯЯ СКАЗКА\Лауреаты\Язловская_есть МР\Зимнее настроение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785794"/>
            <a:ext cx="6524644" cy="43388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ветлана\Desktop\редактирование сайт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5508"/>
          </a:xfrm>
          <a:prstGeom prst="rect">
            <a:avLst/>
          </a:prstGeom>
          <a:noFill/>
        </p:spPr>
      </p:pic>
      <p:sp>
        <p:nvSpPr>
          <p:cNvPr id="6" name="Подзаголовок 5"/>
          <p:cNvSpPr>
            <a:spLocks noGrp="1"/>
          </p:cNvSpPr>
          <p:nvPr>
            <p:ph type="body" sz="half" idx="2"/>
          </p:nvPr>
        </p:nvSpPr>
        <p:spPr>
          <a:xfrm>
            <a:off x="714348" y="5214950"/>
            <a:ext cx="7272808" cy="1428760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Новогодняя фантазия</a:t>
            </a:r>
          </a:p>
          <a:p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                  Победитель конкурса:</a:t>
            </a:r>
          </a:p>
          <a:p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                  </a:t>
            </a:r>
            <a:r>
              <a:rPr lang="ru-RU" sz="1200" b="1" dirty="0" err="1" smtClean="0">
                <a:latin typeface="Arial" pitchFamily="34" charset="0"/>
                <a:cs typeface="Arial" pitchFamily="34" charset="0"/>
              </a:rPr>
              <a:t>Гроппер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Елена Юрьевна,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                   педагог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дополнительного образования МКДОУ «Детский сад «Солнышко»,</a:t>
            </a: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                 р.п.Верхняя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Синячиха, Свердловская область</a:t>
            </a:r>
          </a:p>
          <a:p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1800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 descr="Z:\КОНКУРС_САЙТ\НОВОГОДНЯЯ СКАЗКА\Победители\Гроппер\IMG_15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571480"/>
            <a:ext cx="6357950" cy="42386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ветлана\Desktop\редактирование сайт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5508"/>
          </a:xfrm>
          <a:prstGeom prst="rect">
            <a:avLst/>
          </a:prstGeom>
          <a:noFill/>
        </p:spPr>
      </p:pic>
      <p:sp>
        <p:nvSpPr>
          <p:cNvPr id="6" name="Подзаголовок 5"/>
          <p:cNvSpPr>
            <a:spLocks noGrp="1"/>
          </p:cNvSpPr>
          <p:nvPr>
            <p:ph type="body" sz="half" idx="2"/>
          </p:nvPr>
        </p:nvSpPr>
        <p:spPr>
          <a:xfrm>
            <a:off x="714348" y="5286388"/>
            <a:ext cx="7358114" cy="1357322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Хоровод новогодних красавиц</a:t>
            </a:r>
          </a:p>
          <a:p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                  Участник конкурса:</a:t>
            </a:r>
          </a:p>
          <a:p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                  Прокопенко Юлия Александровна,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                   заместитель по УВР МАДОУ детский сад № 22 «Голубок», </a:t>
            </a: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                 г. Туапсе, Краснодарский край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 </a:t>
            </a:r>
          </a:p>
          <a:p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sz="1800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 descr="Z:\КОНКУРС_САЙТ\НОВОГОДНЯЯ СКАЗКА\Участники\Прокопенко в през\DSC053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3042" y="642918"/>
            <a:ext cx="5973186" cy="44798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ветлана\Desktop\редактирование сайт\Рисунок1.jpg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0" y="0"/>
            <a:ext cx="9144000" cy="6845508"/>
          </a:xfrm>
          <a:prstGeom prst="rect">
            <a:avLst/>
          </a:prstGeom>
          <a:noFill/>
        </p:spPr>
      </p:pic>
      <p:sp>
        <p:nvSpPr>
          <p:cNvPr id="7" name="Рисунок 6"/>
          <p:cNvSpPr>
            <a:spLocks noGrp="1"/>
          </p:cNvSpPr>
          <p:nvPr>
            <p:ph type="pic" idx="1"/>
          </p:nvPr>
        </p:nvSpPr>
        <p:spPr>
          <a:xfrm>
            <a:off x="1763688" y="548680"/>
            <a:ext cx="5486400" cy="4114800"/>
          </a:xfrm>
        </p:spPr>
      </p:sp>
      <p:sp>
        <p:nvSpPr>
          <p:cNvPr id="6" name="Подзаголовок 5"/>
          <p:cNvSpPr>
            <a:spLocks noGrp="1"/>
          </p:cNvSpPr>
          <p:nvPr>
            <p:ph type="body" sz="half" idx="2"/>
          </p:nvPr>
        </p:nvSpPr>
        <p:spPr>
          <a:xfrm>
            <a:off x="1115616" y="5000636"/>
            <a:ext cx="7272808" cy="1740732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                                  Дымковская карусель </a:t>
            </a:r>
          </a:p>
          <a:p>
            <a:r>
              <a:rPr lang="ru-RU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Победители конкурса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200" b="1" dirty="0" err="1" smtClean="0">
                <a:latin typeface="Arial" pitchFamily="34" charset="0"/>
                <a:cs typeface="Arial" pitchFamily="34" charset="0"/>
              </a:rPr>
              <a:t>Вознюк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200" b="1" dirty="0" err="1" smtClean="0">
                <a:latin typeface="Arial" pitchFamily="34" charset="0"/>
                <a:cs typeface="Arial" pitchFamily="34" charset="0"/>
              </a:rPr>
              <a:t>Равиля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200" b="1" dirty="0" err="1" smtClean="0">
                <a:latin typeface="Arial" pitchFamily="34" charset="0"/>
                <a:cs typeface="Arial" pitchFamily="34" charset="0"/>
              </a:rPr>
              <a:t>Абдулловна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заведующий, </a:t>
            </a:r>
            <a:r>
              <a:rPr lang="ru-RU" sz="1200" b="1" dirty="0" err="1" smtClean="0">
                <a:latin typeface="Arial" pitchFamily="34" charset="0"/>
                <a:cs typeface="Arial" pitchFamily="34" charset="0"/>
              </a:rPr>
              <a:t>Дегилева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Юлия Валерьевна,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старший воспитатель,</a:t>
            </a:r>
          </a:p>
          <a:p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Котова Галина Викторовна,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заместитель заведующего по УВР,  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Дерба </a:t>
            </a:r>
            <a:r>
              <a:rPr lang="ru-RU" sz="1200" b="1" dirty="0" err="1" smtClean="0">
                <a:latin typeface="Arial" pitchFamily="34" charset="0"/>
                <a:cs typeface="Arial" pitchFamily="34" charset="0"/>
              </a:rPr>
              <a:t>Райфа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200" b="1" dirty="0" err="1" smtClean="0">
                <a:latin typeface="Arial" pitchFamily="34" charset="0"/>
                <a:cs typeface="Arial" pitchFamily="34" charset="0"/>
              </a:rPr>
              <a:t>Сагитовна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, инструктор по физической культуре, 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Березова </a:t>
            </a:r>
            <a:r>
              <a:rPr lang="ru-RU" sz="1200" b="1" dirty="0" err="1" smtClean="0">
                <a:latin typeface="Arial" pitchFamily="34" charset="0"/>
                <a:cs typeface="Arial" pitchFamily="34" charset="0"/>
              </a:rPr>
              <a:t>Зиля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200" b="1" dirty="0" err="1" smtClean="0">
                <a:latin typeface="Arial" pitchFamily="34" charset="0"/>
                <a:cs typeface="Arial" pitchFamily="34" charset="0"/>
              </a:rPr>
              <a:t>Уарисовна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, воспитатель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МБДОУ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  № 70 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«Голубок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», г. Сургут, Тюменская область, 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ХМАО-Югра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Подробное описание и инструкция по изготовлению на нашем сайте </a:t>
            </a:r>
            <a:r>
              <a:rPr lang="en-US" sz="1200" dirty="0" smtClean="0">
                <a:hlinkClick r:id="rId3"/>
              </a:rPr>
              <a:t>http://dovosp.ru/articls/educator/substantively_developing_environment/novogodnyaya_dymkovskaya_karusel/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Z:\КОНКУРС_САЙТ\НОВОГОДНЯЯ СКАЗКА\Победители\Березова,Вознюк,Дегилева,Дебра,Котова_есть\фото Дымковская карусель\P1010003.JPG"/>
          <p:cNvPicPr>
            <a:picLocks noChangeAspect="1" noChangeArrowheads="1"/>
          </p:cNvPicPr>
          <p:nvPr/>
        </p:nvPicPr>
        <p:blipFill>
          <a:blip r:embed="rId4" cstate="print">
            <a:lum bright="20000" contrast="20000"/>
          </a:blip>
          <a:srcRect/>
          <a:stretch>
            <a:fillRect/>
          </a:stretch>
        </p:blipFill>
        <p:spPr bwMode="auto">
          <a:xfrm>
            <a:off x="1547664" y="285728"/>
            <a:ext cx="6264696" cy="46997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ветлана\Desktop\редактирование сайт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5508"/>
          </a:xfrm>
          <a:prstGeom prst="rect">
            <a:avLst/>
          </a:prstGeom>
          <a:noFill/>
        </p:spPr>
      </p:pic>
      <p:sp>
        <p:nvSpPr>
          <p:cNvPr id="6" name="Подзаголовок 5"/>
          <p:cNvSpPr>
            <a:spLocks noGrp="1"/>
          </p:cNvSpPr>
          <p:nvPr>
            <p:ph type="body" sz="half" idx="2"/>
          </p:nvPr>
        </p:nvSpPr>
        <p:spPr>
          <a:xfrm>
            <a:off x="1475656" y="5229200"/>
            <a:ext cx="7128792" cy="1440160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                                  Снежные фигуры</a:t>
            </a:r>
          </a:p>
          <a:p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Лауреаты конкурса:</a:t>
            </a:r>
          </a:p>
          <a:p>
            <a:r>
              <a:rPr lang="ru-RU" sz="1200" b="1" dirty="0" err="1" smtClean="0">
                <a:latin typeface="Arial" pitchFamily="34" charset="0"/>
                <a:cs typeface="Arial" pitchFamily="34" charset="0"/>
              </a:rPr>
              <a:t>Гусельникова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Наталья Анатольевна,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старший воспитатель,  </a:t>
            </a:r>
          </a:p>
          <a:p>
            <a:r>
              <a:rPr lang="ru-RU" sz="1200" b="1" dirty="0" err="1" smtClean="0">
                <a:latin typeface="Arial" pitchFamily="34" charset="0"/>
                <a:cs typeface="Arial" pitchFamily="34" charset="0"/>
              </a:rPr>
              <a:t>Гашинская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Марина Александровна,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учитель-логопед МБДОУ,</a:t>
            </a: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 детский сад № 11, г. Топки, Кемеровская область</a:t>
            </a:r>
          </a:p>
          <a:p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3075" name="Picture 3" descr="Z:\КОНКУРС_САЙТ\НОВОГОДНЯЯ СКАЗКА\Лауреаты\Гусельникова,Гашинская\новогодняя сказка\100_7062.jpg"/>
          <p:cNvPicPr>
            <a:picLocks noChangeAspect="1" noChangeArrowheads="1"/>
          </p:cNvPicPr>
          <p:nvPr/>
        </p:nvPicPr>
        <p:blipFill>
          <a:blip r:embed="rId3" cstate="print"/>
          <a:srcRect l="8027" r="14334"/>
          <a:stretch>
            <a:fillRect/>
          </a:stretch>
        </p:blipFill>
        <p:spPr bwMode="auto">
          <a:xfrm>
            <a:off x="3347864" y="980728"/>
            <a:ext cx="4874766" cy="35318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4" name="Picture 2" descr="Z:\КОНКУРС_САЙТ\НОВОГОДНЯЯ СКАЗКА\Лауреаты\Гусельникова,Гашинская\новогодняя сказка\100_7141.jpg"/>
          <p:cNvPicPr>
            <a:picLocks noChangeAspect="1" noChangeArrowheads="1"/>
          </p:cNvPicPr>
          <p:nvPr/>
        </p:nvPicPr>
        <p:blipFill>
          <a:blip r:embed="rId4" cstate="print"/>
          <a:srcRect l="15480" r="43001"/>
          <a:stretch>
            <a:fillRect/>
          </a:stretch>
        </p:blipFill>
        <p:spPr bwMode="auto">
          <a:xfrm>
            <a:off x="467544" y="1556792"/>
            <a:ext cx="2664296" cy="36097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ветлана\Desktop\редактирование сайт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5508"/>
          </a:xfrm>
          <a:prstGeom prst="rect">
            <a:avLst/>
          </a:prstGeom>
          <a:noFill/>
        </p:spPr>
      </p:pic>
      <p:sp>
        <p:nvSpPr>
          <p:cNvPr id="6" name="Подзаголовок 5"/>
          <p:cNvSpPr>
            <a:spLocks noGrp="1"/>
          </p:cNvSpPr>
          <p:nvPr>
            <p:ph type="body" sz="half" idx="2"/>
          </p:nvPr>
        </p:nvSpPr>
        <p:spPr>
          <a:xfrm>
            <a:off x="1475656" y="5229200"/>
            <a:ext cx="7128792" cy="1440160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          Снежные постройки по сказкам А.С. Пушкина</a:t>
            </a:r>
          </a:p>
          <a:p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Участник конкурса:</a:t>
            </a:r>
          </a:p>
          <a:p>
            <a:r>
              <a:rPr lang="ru-RU" sz="1200" b="1" dirty="0" err="1" smtClean="0">
                <a:latin typeface="Arial" pitchFamily="34" charset="0"/>
                <a:cs typeface="Arial" pitchFamily="34" charset="0"/>
              </a:rPr>
              <a:t>Мочар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Светлана Александровна,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заместитель заведующей по ВМР </a:t>
            </a: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МБДОУ детский сад № 14, г. Нытва, Пермский край</a:t>
            </a:r>
          </a:p>
        </p:txBody>
      </p:sp>
      <p:pic>
        <p:nvPicPr>
          <p:cNvPr id="4098" name="Picture 2" descr="Z:\КОНКУРС_САЙТ\НОВОГОДНЯЯ СКАЗКА\Участники\Мочар улица лауреат\Снежный городок  детского сада по сказкам А.С.Пушкина.JPG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 t="9428" r="5517" b="6009"/>
          <a:stretch>
            <a:fillRect/>
          </a:stretch>
        </p:blipFill>
        <p:spPr bwMode="auto">
          <a:xfrm>
            <a:off x="1187624" y="620688"/>
            <a:ext cx="6564882" cy="44067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ветлана\Desktop\редактирование сайт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492"/>
            <a:ext cx="9144000" cy="6845508"/>
          </a:xfrm>
          <a:prstGeom prst="rect">
            <a:avLst/>
          </a:prstGeom>
          <a:noFill/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371600" y="2060848"/>
            <a:ext cx="6400800" cy="1752600"/>
          </a:xfrm>
        </p:spPr>
        <p:txBody>
          <a:bodyPr>
            <a:normAutofit/>
          </a:bodyPr>
          <a:lstStyle/>
          <a:p>
            <a:r>
              <a:rPr lang="ru-RU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Оформление  музыкального  зала</a:t>
            </a:r>
            <a:endParaRPr lang="ru-RU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ветлана\Desktop\редактирование сайт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5508"/>
          </a:xfrm>
          <a:prstGeom prst="rect">
            <a:avLst/>
          </a:prstGeom>
          <a:noFill/>
        </p:spPr>
      </p:pic>
      <p:sp>
        <p:nvSpPr>
          <p:cNvPr id="6" name="Подзаголовок 5"/>
          <p:cNvSpPr>
            <a:spLocks noGrp="1"/>
          </p:cNvSpPr>
          <p:nvPr>
            <p:ph type="body" sz="half" idx="2"/>
          </p:nvPr>
        </p:nvSpPr>
        <p:spPr>
          <a:xfrm>
            <a:off x="1475656" y="5229200"/>
            <a:ext cx="7128792" cy="1440160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          Снеговик в сказочном уголке</a:t>
            </a:r>
          </a:p>
          <a:p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Победитель конкурса:</a:t>
            </a:r>
          </a:p>
          <a:p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Полтавец Наталья Александровна, 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заведующий МБДОУ детский сад № 13,</a:t>
            </a: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ст. 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Чепигинская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, Краснодарский край</a:t>
            </a:r>
          </a:p>
          <a:p>
            <a:endParaRPr lang="ru-RU" sz="12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Z:\КОНКУРС_САЙТ\НОВОГОДНЯЯ СКАЗКА\Победители\Полтавец_есть\Конкурс Новогодняя сказка\1-панорамный обзор сказочного украшения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1619672" y="620688"/>
            <a:ext cx="5940152" cy="44551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ветлана\Desktop\редактирование сайт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5508"/>
          </a:xfrm>
          <a:prstGeom prst="rect">
            <a:avLst/>
          </a:prstGeom>
          <a:noFill/>
        </p:spPr>
      </p:pic>
      <p:sp>
        <p:nvSpPr>
          <p:cNvPr id="6" name="Подзаголовок 5"/>
          <p:cNvSpPr>
            <a:spLocks noGrp="1"/>
          </p:cNvSpPr>
          <p:nvPr>
            <p:ph type="body" sz="half" idx="2"/>
          </p:nvPr>
        </p:nvSpPr>
        <p:spPr>
          <a:xfrm>
            <a:off x="1475656" y="5229200"/>
            <a:ext cx="7128792" cy="1440160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          В царстве Снежной  Королевы</a:t>
            </a:r>
          </a:p>
          <a:p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Победитель конкурса:</a:t>
            </a:r>
          </a:p>
          <a:p>
            <a:r>
              <a:rPr lang="ru-RU" sz="1200" b="1" dirty="0" smtClean="0">
                <a:latin typeface="Arial" pitchFamily="34" charset="0"/>
                <a:cs typeface="Arial" pitchFamily="34" charset="0"/>
              </a:rPr>
              <a:t>Тищенко Надежда Николаевна, 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заведующий МБДОУ детский сад «Ёлочка», г. Томмот,</a:t>
            </a: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Республика Саха (Якутия)</a:t>
            </a:r>
          </a:p>
          <a:p>
            <a:endParaRPr lang="ru-RU" sz="12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 descr="Z:\КОНКУРС_САЙТ\НОВОГОДНЯЯ СКАЗКА\Победители\Тищенко_есть\DSC05364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1187624" y="476672"/>
            <a:ext cx="6804248" cy="45282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ветлана\Desktop\редактирование сайт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45508"/>
          </a:xfrm>
          <a:prstGeom prst="rect">
            <a:avLst/>
          </a:prstGeom>
          <a:noFill/>
        </p:spPr>
      </p:pic>
      <p:sp>
        <p:nvSpPr>
          <p:cNvPr id="6" name="Подзаголовок 5"/>
          <p:cNvSpPr>
            <a:spLocks noGrp="1"/>
          </p:cNvSpPr>
          <p:nvPr>
            <p:ph type="body" sz="half" idx="2"/>
          </p:nvPr>
        </p:nvSpPr>
        <p:spPr>
          <a:xfrm>
            <a:off x="1475656" y="5229200"/>
            <a:ext cx="7128792" cy="1440160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                               Озорные снеговики</a:t>
            </a:r>
          </a:p>
          <a:p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Лауреат конкурса:</a:t>
            </a:r>
          </a:p>
          <a:p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Александрова Людмила Георгиевна,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заведующий МДОУ детский сад № 30,</a:t>
            </a:r>
          </a:p>
          <a:p>
            <a:r>
              <a:rPr lang="ru-RU" sz="1200" dirty="0" smtClean="0">
                <a:latin typeface="Arial" pitchFamily="34" charset="0"/>
                <a:cs typeface="Arial" pitchFamily="34" charset="0"/>
              </a:rPr>
              <a:t>г. Ржев, Тверская область</a:t>
            </a:r>
          </a:p>
          <a:p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endParaRPr lang="ru-RU" sz="12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 descr="Z:\КОНКУРС_САЙТ\НОВОГОДНЯЯ СКАЗКА\Участники\Лауреаты\АлександроваЛГ\1.JPG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1115616" y="620688"/>
            <a:ext cx="6768166" cy="45114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674</Words>
  <Application>Microsoft Office PowerPoint</Application>
  <PresentationFormat>Экран (4:3)</PresentationFormat>
  <Paragraphs>124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Идеи новогоднего оформления детского сада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Идеи новогоднего оформления детского сада</dc:title>
  <dc:creator>Светлана</dc:creator>
  <cp:lastModifiedBy>Светлана</cp:lastModifiedBy>
  <cp:revision>51</cp:revision>
  <dcterms:created xsi:type="dcterms:W3CDTF">2013-11-05T07:07:13Z</dcterms:created>
  <dcterms:modified xsi:type="dcterms:W3CDTF">2013-12-09T09:44:33Z</dcterms:modified>
</cp:coreProperties>
</file>